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네모라운드" charset="1" panose="020B0500000000000000"/>
      <p:regular r:id="rId10"/>
    </p:embeddedFont>
    <p:embeddedFont>
      <p:font typeface="네모라운드 Bold" charset="1" panose="020B0500000000000000"/>
      <p:regular r:id="rId11"/>
    </p:embeddedFont>
    <p:embeddedFont>
      <p:font typeface="Sloop Script Pro" charset="1" panose="00000000000000090000"/>
      <p:regular r:id="rId12"/>
    </p:embeddedFont>
    <p:embeddedFont>
      <p:font typeface="IBM Plex Sans" charset="1" panose="020B0503050203000203"/>
      <p:regular r:id="rId13"/>
    </p:embeddedFont>
    <p:embeddedFont>
      <p:font typeface="IBM Plex Sans Bold" charset="1" panose="020B0803050203000203"/>
      <p:regular r:id="rId14"/>
    </p:embeddedFont>
    <p:embeddedFont>
      <p:font typeface="IBM Plex Sans Italics" charset="1" panose="020B0503050203000203"/>
      <p:regular r:id="rId15"/>
    </p:embeddedFont>
    <p:embeddedFont>
      <p:font typeface="IBM Plex Sans Bold Italics" charset="1" panose="020B0803050203000203"/>
      <p:regular r:id="rId16"/>
    </p:embeddedFont>
    <p:embeddedFont>
      <p:font typeface="IBM Plex Sans Thin" charset="1" panose="020B0203050203000203"/>
      <p:regular r:id="rId17"/>
    </p:embeddedFont>
    <p:embeddedFont>
      <p:font typeface="IBM Plex Sans Thin Italics" charset="1" panose="020B0203050203000203"/>
      <p:regular r:id="rId18"/>
    </p:embeddedFont>
    <p:embeddedFont>
      <p:font typeface="IBM Plex Sans Medium" charset="1" panose="020B0603050203000203"/>
      <p:regular r:id="rId19"/>
    </p:embeddedFont>
    <p:embeddedFont>
      <p:font typeface="IBM Plex Sans Medium Italics" charset="1" panose="020B0603050203000203"/>
      <p:regular r:id="rId20"/>
    </p:embeddedFont>
    <p:embeddedFont>
      <p:font typeface="Aileron" charset="1" panose="00000500000000000000"/>
      <p:regular r:id="rId21"/>
    </p:embeddedFont>
    <p:embeddedFont>
      <p:font typeface="Aileron Bold" charset="1" panose="00000800000000000000"/>
      <p:regular r:id="rId22"/>
    </p:embeddedFont>
    <p:embeddedFont>
      <p:font typeface="Aileron Italics" charset="1" panose="00000500000000000000"/>
      <p:regular r:id="rId23"/>
    </p:embeddedFont>
    <p:embeddedFont>
      <p:font typeface="Aileron Bold Italics" charset="1" panose="00000800000000000000"/>
      <p:regular r:id="rId24"/>
    </p:embeddedFont>
    <p:embeddedFont>
      <p:font typeface="Aileron Thin" charset="1" panose="00000300000000000000"/>
      <p:regular r:id="rId25"/>
    </p:embeddedFont>
    <p:embeddedFont>
      <p:font typeface="Aileron Thin Italics" charset="1" panose="00000300000000000000"/>
      <p:regular r:id="rId26"/>
    </p:embeddedFont>
    <p:embeddedFont>
      <p:font typeface="Aileron Light" charset="1" panose="00000400000000000000"/>
      <p:regular r:id="rId27"/>
    </p:embeddedFont>
    <p:embeddedFont>
      <p:font typeface="Aileron Light Italics" charset="1" panose="00000400000000000000"/>
      <p:regular r:id="rId28"/>
    </p:embeddedFont>
    <p:embeddedFont>
      <p:font typeface="Aileron Ultra-Bold" charset="1" panose="00000A00000000000000"/>
      <p:regular r:id="rId29"/>
    </p:embeddedFont>
    <p:embeddedFont>
      <p:font typeface="Aileron Ultra-Bold Italics" charset="1" panose="00000A00000000000000"/>
      <p:regular r:id="rId30"/>
    </p:embeddedFont>
    <p:embeddedFont>
      <p:font typeface="Aileron Heavy" charset="1" panose="00000A00000000000000"/>
      <p:regular r:id="rId31"/>
    </p:embeddedFont>
    <p:embeddedFont>
      <p:font typeface="Aileron Heavy Italics" charset="1" panose="00000A00000000000000"/>
      <p:regular r:id="rId32"/>
    </p:embeddedFont>
    <p:embeddedFont>
      <p:font typeface="네모고딕" charset="1" panose="020B0500000000000000"/>
      <p:regular r:id="rId33"/>
    </p:embeddedFont>
    <p:embeddedFont>
      <p:font typeface="네모고딕 Light" charset="1" panose="020B0500000000000000"/>
      <p:regular r:id="rId34"/>
    </p:embeddedFont>
    <p:embeddedFont>
      <p:font typeface="네모고딕 Medium" charset="1" panose="020B0500000000000000"/>
      <p:regular r:id="rId35"/>
    </p:embeddedFont>
    <p:embeddedFont>
      <p:font typeface="네모고딕 Heavy" charset="1" panose="020B0500000000000000"/>
      <p:regular r:id="rId36"/>
    </p:embeddedFont>
    <p:embeddedFont>
      <p:font typeface="Nourd" charset="1" panose="00000500000000000000"/>
      <p:regular r:id="rId37"/>
    </p:embeddedFont>
    <p:embeddedFont>
      <p:font typeface="Nourd Bold" charset="1" panose="00000800000000000000"/>
      <p:regular r:id="rId38"/>
    </p:embeddedFont>
    <p:embeddedFont>
      <p:font typeface="Nourd Light" charset="1" panose="00000400000000000000"/>
      <p:regular r:id="rId39"/>
    </p:embeddedFont>
    <p:embeddedFont>
      <p:font typeface="Nourd Medium" charset="1" panose="00000600000000000000"/>
      <p:regular r:id="rId40"/>
    </p:embeddedFont>
    <p:embeddedFont>
      <p:font typeface="Nourd Semi-Bold" charset="1" panose="00000700000000000000"/>
      <p:regular r:id="rId41"/>
    </p:embeddedFont>
    <p:embeddedFont>
      <p:font typeface="Nourd Heavy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60" Target="slides/slide18.xml" Type="http://schemas.openxmlformats.org/officeDocument/2006/relationships/slide"/><Relationship Id="rId61" Target="slides/slide19.xml" Type="http://schemas.openxmlformats.org/officeDocument/2006/relationships/slide"/><Relationship Id="rId62" Target="slides/slide2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F2DKN10MY.mp4" Type="http://schemas.openxmlformats.org/officeDocument/2006/relationships/video"/><Relationship Id="rId4" Target="../media/VAF2DKN10MY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F2DJHwCyE.mp4" Type="http://schemas.openxmlformats.org/officeDocument/2006/relationships/video"/><Relationship Id="rId4" Target="../media/VAF2DJHwCyE.mp4" Type="http://schemas.microsoft.com/office/2007/relationships/media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VAF2DLbWgzc.mp4" Type="http://schemas.openxmlformats.org/officeDocument/2006/relationships/video"/><Relationship Id="rId4" Target="../media/VAF2DLbWgzc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30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1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31712" y="2754358"/>
            <a:ext cx="616281" cy="468373"/>
          </a:xfrm>
          <a:custGeom>
            <a:avLst/>
            <a:gdLst/>
            <a:ahLst/>
            <a:cxnLst/>
            <a:rect r="r" b="b" t="t" l="l"/>
            <a:pathLst>
              <a:path h="468373" w="616281">
                <a:moveTo>
                  <a:pt x="0" y="0"/>
                </a:moveTo>
                <a:lnTo>
                  <a:pt x="616280" y="0"/>
                </a:lnTo>
                <a:lnTo>
                  <a:pt x="616280" y="468373"/>
                </a:lnTo>
                <a:lnTo>
                  <a:pt x="0" y="46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35149" y="2702794"/>
            <a:ext cx="12134922" cy="283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3999" spc="87">
                <a:solidFill>
                  <a:srgbClr val="FFFFFF"/>
                </a:solidFill>
                <a:ea typeface="네모고딕"/>
              </a:rPr>
              <a:t>이미지감성분석 기반 메타버스 전시관 전시작품 </a:t>
            </a:r>
          </a:p>
          <a:p>
            <a:pPr algn="ctr">
              <a:lnSpc>
                <a:spcPts val="7679"/>
              </a:lnSpc>
            </a:pPr>
            <a:r>
              <a:rPr lang="en-US" sz="3999" spc="87">
                <a:solidFill>
                  <a:srgbClr val="FFFFFF"/>
                </a:solidFill>
                <a:ea typeface="네모고딕"/>
              </a:rPr>
              <a:t>및 공간의 분위기에 따른 배경음악 재생 서비스</a:t>
            </a:r>
          </a:p>
          <a:p>
            <a:pPr algn="ctr">
              <a:lnSpc>
                <a:spcPts val="767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5053790" y="4028806"/>
            <a:ext cx="616281" cy="468373"/>
          </a:xfrm>
          <a:custGeom>
            <a:avLst/>
            <a:gdLst/>
            <a:ahLst/>
            <a:cxnLst/>
            <a:rect r="r" b="b" t="t" l="l"/>
            <a:pathLst>
              <a:path h="468373" w="616281">
                <a:moveTo>
                  <a:pt x="616281" y="0"/>
                </a:moveTo>
                <a:lnTo>
                  <a:pt x="0" y="0"/>
                </a:lnTo>
                <a:lnTo>
                  <a:pt x="0" y="468373"/>
                </a:lnTo>
                <a:lnTo>
                  <a:pt x="616281" y="468373"/>
                </a:lnTo>
                <a:lnTo>
                  <a:pt x="6162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65368" y="2046903"/>
            <a:ext cx="5495086" cy="5628770"/>
          </a:xfrm>
          <a:custGeom>
            <a:avLst/>
            <a:gdLst/>
            <a:ahLst/>
            <a:cxnLst/>
            <a:rect r="r" b="b" t="t" l="l"/>
            <a:pathLst>
              <a:path h="5628770" w="5495086">
                <a:moveTo>
                  <a:pt x="0" y="0"/>
                </a:moveTo>
                <a:lnTo>
                  <a:pt x="5495086" y="0"/>
                </a:lnTo>
                <a:lnTo>
                  <a:pt x="5495086" y="5628769"/>
                </a:lnTo>
                <a:lnTo>
                  <a:pt x="0" y="5628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755234" y="2046903"/>
            <a:ext cx="5495086" cy="5628770"/>
          </a:xfrm>
          <a:custGeom>
            <a:avLst/>
            <a:gdLst/>
            <a:ahLst/>
            <a:cxnLst/>
            <a:rect r="r" b="b" t="t" l="l"/>
            <a:pathLst>
              <a:path h="5628770" w="5495086">
                <a:moveTo>
                  <a:pt x="5495086" y="0"/>
                </a:moveTo>
                <a:lnTo>
                  <a:pt x="0" y="0"/>
                </a:lnTo>
                <a:lnTo>
                  <a:pt x="0" y="5628769"/>
                </a:lnTo>
                <a:lnTo>
                  <a:pt x="5495086" y="5628769"/>
                </a:lnTo>
                <a:lnTo>
                  <a:pt x="54950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63464" y="5561443"/>
            <a:ext cx="19414929" cy="5096419"/>
          </a:xfrm>
          <a:custGeom>
            <a:avLst/>
            <a:gdLst/>
            <a:ahLst/>
            <a:cxnLst/>
            <a:rect r="r" b="b" t="t" l="l"/>
            <a:pathLst>
              <a:path h="5096419" w="19414929">
                <a:moveTo>
                  <a:pt x="0" y="0"/>
                </a:moveTo>
                <a:lnTo>
                  <a:pt x="19414928" y="0"/>
                </a:lnTo>
                <a:lnTo>
                  <a:pt x="19414928" y="5096419"/>
                </a:lnTo>
                <a:lnTo>
                  <a:pt x="0" y="50964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51047" y="274530"/>
            <a:ext cx="6103127" cy="177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spc="1406">
                <a:solidFill>
                  <a:srgbClr val="FFFFFF"/>
                </a:solidFill>
                <a:ea typeface="네모고딕 Bold Italics"/>
              </a:rPr>
              <a:t>실전역량프로젝트</a:t>
            </a:r>
          </a:p>
          <a:p>
            <a:pPr algn="ctr">
              <a:lnSpc>
                <a:spcPts val="476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412978" y="5095875"/>
            <a:ext cx="237926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112">
                <a:solidFill>
                  <a:srgbClr val="FFFFFF"/>
                </a:solidFill>
                <a:latin typeface="네모고딕 Italics"/>
              </a:rPr>
              <a:t>META  WAVE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33455" y="9212164"/>
            <a:ext cx="15379251" cy="41374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457957"/>
            <a:ext cx="7748673" cy="7329712"/>
          </a:xfrm>
          <a:custGeom>
            <a:avLst/>
            <a:gdLst/>
            <a:ahLst/>
            <a:cxnLst/>
            <a:rect r="r" b="b" t="t" l="l"/>
            <a:pathLst>
              <a:path h="7329712" w="7748673">
                <a:moveTo>
                  <a:pt x="0" y="0"/>
                </a:moveTo>
                <a:lnTo>
                  <a:pt x="7748673" y="0"/>
                </a:lnTo>
                <a:lnTo>
                  <a:pt x="7748673" y="7329712"/>
                </a:lnTo>
                <a:lnTo>
                  <a:pt x="0" y="732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" t="-9072" r="-44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0634" y="1244484"/>
            <a:ext cx="6064776" cy="3880735"/>
          </a:xfrm>
          <a:custGeom>
            <a:avLst/>
            <a:gdLst/>
            <a:ahLst/>
            <a:cxnLst/>
            <a:rect r="r" b="b" t="t" l="l"/>
            <a:pathLst>
              <a:path h="3880735" w="6064776">
                <a:moveTo>
                  <a:pt x="0" y="0"/>
                </a:moveTo>
                <a:lnTo>
                  <a:pt x="6064776" y="0"/>
                </a:lnTo>
                <a:lnTo>
                  <a:pt x="6064776" y="3880735"/>
                </a:lnTo>
                <a:lnTo>
                  <a:pt x="0" y="3880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0634" y="5439393"/>
            <a:ext cx="6064776" cy="3772771"/>
          </a:xfrm>
          <a:custGeom>
            <a:avLst/>
            <a:gdLst/>
            <a:ahLst/>
            <a:cxnLst/>
            <a:rect r="r" b="b" t="t" l="l"/>
            <a:pathLst>
              <a:path h="3772771" w="6064776">
                <a:moveTo>
                  <a:pt x="0" y="0"/>
                </a:moveTo>
                <a:lnTo>
                  <a:pt x="6064776" y="0"/>
                </a:lnTo>
                <a:lnTo>
                  <a:pt x="6064776" y="3772771"/>
                </a:lnTo>
                <a:lnTo>
                  <a:pt x="0" y="3772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2" r="0" b="-198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54801" y="-58737"/>
            <a:ext cx="4378399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92929"/>
                </a:solidFill>
                <a:latin typeface="네모고딕 Bold"/>
              </a:rPr>
              <a:t>TEXTURE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-191760" y="1028700"/>
            <a:ext cx="19382848" cy="4762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278295" y="-2369180"/>
            <a:ext cx="3731410" cy="37314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78295" y="8921181"/>
            <a:ext cx="3731410" cy="37314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07036" y="1025266"/>
            <a:ext cx="673927" cy="673927"/>
          </a:xfrm>
          <a:custGeom>
            <a:avLst/>
            <a:gdLst/>
            <a:ahLst/>
            <a:cxnLst/>
            <a:rect r="r" b="b" t="t" l="l"/>
            <a:pathLst>
              <a:path h="673927" w="673927">
                <a:moveTo>
                  <a:pt x="0" y="0"/>
                </a:moveTo>
                <a:lnTo>
                  <a:pt x="673928" y="0"/>
                </a:lnTo>
                <a:lnTo>
                  <a:pt x="673928" y="673928"/>
                </a:lnTo>
                <a:lnTo>
                  <a:pt x="0" y="67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07036" y="8584373"/>
            <a:ext cx="673927" cy="673927"/>
          </a:xfrm>
          <a:custGeom>
            <a:avLst/>
            <a:gdLst/>
            <a:ahLst/>
            <a:cxnLst/>
            <a:rect r="r" b="b" t="t" l="l"/>
            <a:pathLst>
              <a:path h="673927" w="673927">
                <a:moveTo>
                  <a:pt x="0" y="0"/>
                </a:moveTo>
                <a:lnTo>
                  <a:pt x="673928" y="0"/>
                </a:lnTo>
                <a:lnTo>
                  <a:pt x="673928" y="673927"/>
                </a:lnTo>
                <a:lnTo>
                  <a:pt x="0" y="673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539165" y="9258300"/>
            <a:ext cx="19730255" cy="4762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13486" y="-956272"/>
            <a:ext cx="6053423" cy="6200690"/>
          </a:xfrm>
          <a:custGeom>
            <a:avLst/>
            <a:gdLst/>
            <a:ahLst/>
            <a:cxnLst/>
            <a:rect r="r" b="b" t="t" l="l"/>
            <a:pathLst>
              <a:path h="6200690" w="6053423">
                <a:moveTo>
                  <a:pt x="0" y="0"/>
                </a:moveTo>
                <a:lnTo>
                  <a:pt x="6053423" y="0"/>
                </a:lnTo>
                <a:lnTo>
                  <a:pt x="6053423" y="6200690"/>
                </a:lnTo>
                <a:lnTo>
                  <a:pt x="0" y="620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75688" y="5947637"/>
            <a:ext cx="6053423" cy="6200690"/>
          </a:xfrm>
          <a:custGeom>
            <a:avLst/>
            <a:gdLst/>
            <a:ahLst/>
            <a:cxnLst/>
            <a:rect r="r" b="b" t="t" l="l"/>
            <a:pathLst>
              <a:path h="6200690" w="6053423">
                <a:moveTo>
                  <a:pt x="6053424" y="0"/>
                </a:moveTo>
                <a:lnTo>
                  <a:pt x="0" y="0"/>
                </a:lnTo>
                <a:lnTo>
                  <a:pt x="0" y="6200689"/>
                </a:lnTo>
                <a:lnTo>
                  <a:pt x="6053424" y="6200689"/>
                </a:lnTo>
                <a:lnTo>
                  <a:pt x="60534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2007" y="2151569"/>
            <a:ext cx="17723985" cy="5986243"/>
          </a:xfrm>
          <a:custGeom>
            <a:avLst/>
            <a:gdLst/>
            <a:ahLst/>
            <a:cxnLst/>
            <a:rect r="r" b="b" t="t" l="l"/>
            <a:pathLst>
              <a:path h="5986243" w="17723985">
                <a:moveTo>
                  <a:pt x="0" y="0"/>
                </a:moveTo>
                <a:lnTo>
                  <a:pt x="17723986" y="0"/>
                </a:lnTo>
                <a:lnTo>
                  <a:pt x="17723986" y="5986243"/>
                </a:lnTo>
                <a:lnTo>
                  <a:pt x="0" y="5986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006" r="-2116" b="-39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68298" y="98425"/>
            <a:ext cx="1727394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92929"/>
                </a:solidFill>
                <a:latin typeface="네모고딕"/>
              </a:rPr>
              <a:t>EDGE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" y="1033462"/>
            <a:ext cx="19382848" cy="4762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30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93424" y="-956272"/>
            <a:ext cx="6053423" cy="6200690"/>
          </a:xfrm>
          <a:custGeom>
            <a:avLst/>
            <a:gdLst/>
            <a:ahLst/>
            <a:cxnLst/>
            <a:rect r="r" b="b" t="t" l="l"/>
            <a:pathLst>
              <a:path h="6200690" w="6053423">
                <a:moveTo>
                  <a:pt x="6053423" y="0"/>
                </a:moveTo>
                <a:lnTo>
                  <a:pt x="0" y="0"/>
                </a:lnTo>
                <a:lnTo>
                  <a:pt x="0" y="6200690"/>
                </a:lnTo>
                <a:lnTo>
                  <a:pt x="6053423" y="6200690"/>
                </a:lnTo>
                <a:lnTo>
                  <a:pt x="60534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1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543621" y="3072411"/>
            <a:ext cx="4565198" cy="3207149"/>
            <a:chOff x="0" y="0"/>
            <a:chExt cx="6086930" cy="427619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0" t="181" r="0" b="181"/>
            <a:stretch>
              <a:fillRect/>
            </a:stretch>
          </p:blipFill>
          <p:spPr>
            <a:xfrm flipH="false" flipV="false">
              <a:off x="0" y="0"/>
              <a:ext cx="6086930" cy="427619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978423" y="6279560"/>
            <a:ext cx="4565198" cy="3207149"/>
            <a:chOff x="0" y="0"/>
            <a:chExt cx="6086930" cy="427619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/>
            <a:srcRect l="179" t="0" r="179" b="0"/>
            <a:stretch>
              <a:fillRect/>
            </a:stretch>
          </p:blipFill>
          <p:spPr>
            <a:xfrm flipH="false" flipV="false">
              <a:off x="0" y="0"/>
              <a:ext cx="6086930" cy="4276199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3055052" y="6635738"/>
            <a:ext cx="3281544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네모고딕"/>
              </a:rPr>
              <a:t>wall rock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네모고딕"/>
                <a:ea typeface="네모고딕"/>
              </a:rPr>
              <a:t>바위, 벽</a:t>
            </a: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555614" y="6719815"/>
            <a:ext cx="3281544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네모고딕"/>
              </a:rPr>
              <a:t>Houses field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네모고딕"/>
                <a:ea typeface="네모고딕"/>
              </a:rPr>
              <a:t>집들, 들판</a:t>
            </a: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613486" y="-956272"/>
            <a:ext cx="6053423" cy="6200690"/>
          </a:xfrm>
          <a:custGeom>
            <a:avLst/>
            <a:gdLst/>
            <a:ahLst/>
            <a:cxnLst/>
            <a:rect r="r" b="b" t="t" l="l"/>
            <a:pathLst>
              <a:path h="6200690" w="6053423">
                <a:moveTo>
                  <a:pt x="0" y="0"/>
                </a:moveTo>
                <a:lnTo>
                  <a:pt x="6053423" y="0"/>
                </a:lnTo>
                <a:lnTo>
                  <a:pt x="6053423" y="6200690"/>
                </a:lnTo>
                <a:lnTo>
                  <a:pt x="0" y="6200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413225" y="3072411"/>
            <a:ext cx="4565198" cy="3207149"/>
            <a:chOff x="0" y="0"/>
            <a:chExt cx="6086930" cy="4276199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488" t="0" r="488" b="0"/>
            <a:stretch>
              <a:fillRect/>
            </a:stretch>
          </p:blipFill>
          <p:spPr>
            <a:xfrm flipH="false" flipV="false">
              <a:off x="0" y="0"/>
              <a:ext cx="6086930" cy="4276199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7625546" y="3903190"/>
            <a:ext cx="328154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네모고딕"/>
              </a:rPr>
              <a:t>river trees boat</a:t>
            </a: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네모고딕"/>
                <a:ea typeface="네모고딕"/>
              </a:rPr>
              <a:t>나무, 강, 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55052" y="7751433"/>
            <a:ext cx="328154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네모고딕"/>
              </a:rPr>
              <a:t>a vast wall of rock</a:t>
            </a: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네모고딕"/>
                <a:ea typeface="네모고딕"/>
              </a:rPr>
              <a:t>광활한 암벽이 있다.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04926" y="4961925"/>
            <a:ext cx="356353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네모고딕"/>
              </a:rPr>
              <a:t>a river with trees and a boat on it</a:t>
            </a: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네모고딕"/>
              </a:rPr>
              <a:t>나무가 있는 강과 그 위의 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55614" y="7714155"/>
            <a:ext cx="355320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네모고딕"/>
              </a:rPr>
              <a:t>the houses on the field and the sunset view</a:t>
            </a: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네모고딕"/>
              </a:rPr>
              <a:t>들판 위 집들과 노을진 풍경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90513" y="713386"/>
            <a:ext cx="639236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네모고딕 Medium"/>
              </a:rPr>
              <a:t>Image Caption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30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1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7312" y="1251505"/>
            <a:ext cx="8989029" cy="6836086"/>
            <a:chOff x="0" y="0"/>
            <a:chExt cx="11985371" cy="91147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208" r="0" b="1208"/>
            <a:stretch>
              <a:fillRect/>
            </a:stretch>
          </p:blipFill>
          <p:spPr>
            <a:xfrm flipH="false" flipV="false">
              <a:off x="0" y="0"/>
              <a:ext cx="11985371" cy="9114782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>
            <a:off x="4974805" y="9202017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629577" y="9202017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599434" y="2996019"/>
            <a:ext cx="6392334" cy="1899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7803305" y="9202017"/>
            <a:ext cx="2416697" cy="0"/>
          </a:xfrm>
          <a:prstGeom prst="line">
            <a:avLst/>
          </a:prstGeom>
          <a:ln cap="flat" w="19050">
            <a:solidFill>
              <a:srgbClr val="E25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179182" y="9202017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3458077" y="9202017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613486" y="-1057190"/>
            <a:ext cx="6053423" cy="6200690"/>
          </a:xfrm>
          <a:custGeom>
            <a:avLst/>
            <a:gdLst/>
            <a:ahLst/>
            <a:cxnLst/>
            <a:rect r="r" b="b" t="t" l="l"/>
            <a:pathLst>
              <a:path h="6200690" w="6053423">
                <a:moveTo>
                  <a:pt x="0" y="0"/>
                </a:moveTo>
                <a:lnTo>
                  <a:pt x="6053423" y="0"/>
                </a:lnTo>
                <a:lnTo>
                  <a:pt x="6053423" y="6200690"/>
                </a:lnTo>
                <a:lnTo>
                  <a:pt x="0" y="6200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99406" y="1522069"/>
            <a:ext cx="6392362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네모고딕"/>
              </a:rPr>
              <a:t>Music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37024" y="3690573"/>
            <a:ext cx="6280973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103">
                <a:solidFill>
                  <a:srgbClr val="000000"/>
                </a:solidFill>
                <a:latin typeface="네모고딕"/>
                <a:ea typeface="네모고딕"/>
              </a:rPr>
              <a:t>59가지의 테마 중 대표적인 분위기 테마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3">
                <a:solidFill>
                  <a:srgbClr val="000000"/>
                </a:solidFill>
                <a:latin typeface="네모고딕"/>
                <a:ea typeface="네모고딕"/>
              </a:rPr>
              <a:t>26가지 선정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154815" y="6990476"/>
            <a:ext cx="378286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네모고딕"/>
              </a:rPr>
              <a:t>Action, Game, Sexy…++</a:t>
            </a:r>
          </a:p>
          <a:p>
            <a:pPr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4159" y="802731"/>
            <a:ext cx="1795967" cy="1331323"/>
            <a:chOff x="0" y="0"/>
            <a:chExt cx="473012" cy="3506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012" cy="350637"/>
            </a:xfrm>
            <a:custGeom>
              <a:avLst/>
              <a:gdLst/>
              <a:ahLst/>
              <a:cxnLst/>
              <a:rect r="r" b="b" t="t" l="l"/>
              <a:pathLst>
                <a:path h="350637" w="473012">
                  <a:moveTo>
                    <a:pt x="0" y="0"/>
                  </a:moveTo>
                  <a:lnTo>
                    <a:pt x="473012" y="0"/>
                  </a:lnTo>
                  <a:lnTo>
                    <a:pt x="473012" y="350637"/>
                  </a:lnTo>
                  <a:lnTo>
                    <a:pt x="0" y="350637"/>
                  </a:lnTo>
                  <a:close/>
                </a:path>
              </a:pathLst>
            </a:custGeom>
            <a:solidFill>
              <a:srgbClr val="F1EF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012" cy="38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8606" y="514350"/>
            <a:ext cx="15850788" cy="9258300"/>
          </a:xfrm>
          <a:custGeom>
            <a:avLst/>
            <a:gdLst/>
            <a:ahLst/>
            <a:cxnLst/>
            <a:rect r="r" b="b" t="t" l="l"/>
            <a:pathLst>
              <a:path h="9258300" w="15850788">
                <a:moveTo>
                  <a:pt x="0" y="0"/>
                </a:moveTo>
                <a:lnTo>
                  <a:pt x="15850788" y="0"/>
                </a:lnTo>
                <a:lnTo>
                  <a:pt x="1585078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14" r="0" b="-12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13486" y="-956272"/>
            <a:ext cx="6053423" cy="6200690"/>
          </a:xfrm>
          <a:custGeom>
            <a:avLst/>
            <a:gdLst/>
            <a:ahLst/>
            <a:cxnLst/>
            <a:rect r="r" b="b" t="t" l="l"/>
            <a:pathLst>
              <a:path h="6200690" w="6053423">
                <a:moveTo>
                  <a:pt x="0" y="0"/>
                </a:moveTo>
                <a:lnTo>
                  <a:pt x="6053423" y="0"/>
                </a:lnTo>
                <a:lnTo>
                  <a:pt x="6053423" y="6200690"/>
                </a:lnTo>
                <a:lnTo>
                  <a:pt x="0" y="6200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393595" y="-1076313"/>
            <a:ext cx="3731410" cy="37314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056631" y="691736"/>
            <a:ext cx="673927" cy="673927"/>
          </a:xfrm>
          <a:custGeom>
            <a:avLst/>
            <a:gdLst/>
            <a:ahLst/>
            <a:cxnLst/>
            <a:rect r="r" b="b" t="t" l="l"/>
            <a:pathLst>
              <a:path h="673927" w="673927">
                <a:moveTo>
                  <a:pt x="0" y="0"/>
                </a:moveTo>
                <a:lnTo>
                  <a:pt x="673928" y="0"/>
                </a:lnTo>
                <a:lnTo>
                  <a:pt x="673928" y="673928"/>
                </a:lnTo>
                <a:lnTo>
                  <a:pt x="0" y="67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579" y="707043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1072" y="366472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9158041" y="-2669529"/>
            <a:ext cx="0" cy="929772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393595" y="-1076313"/>
            <a:ext cx="3731410" cy="37314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56631" y="691736"/>
            <a:ext cx="673927" cy="673927"/>
          </a:xfrm>
          <a:custGeom>
            <a:avLst/>
            <a:gdLst/>
            <a:ahLst/>
            <a:cxnLst/>
            <a:rect r="r" b="b" t="t" l="l"/>
            <a:pathLst>
              <a:path h="673927" w="673927">
                <a:moveTo>
                  <a:pt x="0" y="0"/>
                </a:moveTo>
                <a:lnTo>
                  <a:pt x="673928" y="0"/>
                </a:lnTo>
                <a:lnTo>
                  <a:pt x="673928" y="673928"/>
                </a:lnTo>
                <a:lnTo>
                  <a:pt x="0" y="67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82070" y="5907941"/>
            <a:ext cx="6128164" cy="3587716"/>
          </a:xfrm>
          <a:custGeom>
            <a:avLst/>
            <a:gdLst/>
            <a:ahLst/>
            <a:cxnLst/>
            <a:rect r="r" b="b" t="t" l="l"/>
            <a:pathLst>
              <a:path h="3587716" w="6128164">
                <a:moveTo>
                  <a:pt x="0" y="0"/>
                </a:moveTo>
                <a:lnTo>
                  <a:pt x="6128164" y="0"/>
                </a:lnTo>
                <a:lnTo>
                  <a:pt x="6128164" y="3587717"/>
                </a:lnTo>
                <a:lnTo>
                  <a:pt x="0" y="3587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65" t="0" r="-306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3492" y="2718630"/>
            <a:ext cx="2976367" cy="2025577"/>
          </a:xfrm>
          <a:custGeom>
            <a:avLst/>
            <a:gdLst/>
            <a:ahLst/>
            <a:cxnLst/>
            <a:rect r="r" b="b" t="t" l="l"/>
            <a:pathLst>
              <a:path h="2025577" w="2976367">
                <a:moveTo>
                  <a:pt x="0" y="0"/>
                </a:moveTo>
                <a:lnTo>
                  <a:pt x="2976367" y="0"/>
                </a:lnTo>
                <a:lnTo>
                  <a:pt x="2976367" y="2025576"/>
                </a:lnTo>
                <a:lnTo>
                  <a:pt x="0" y="2025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4175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7766" y="5960247"/>
            <a:ext cx="6035777" cy="3535410"/>
          </a:xfrm>
          <a:custGeom>
            <a:avLst/>
            <a:gdLst/>
            <a:ahLst/>
            <a:cxnLst/>
            <a:rect r="r" b="b" t="t" l="l"/>
            <a:pathLst>
              <a:path h="3535410" w="6035777">
                <a:moveTo>
                  <a:pt x="0" y="0"/>
                </a:moveTo>
                <a:lnTo>
                  <a:pt x="6035777" y="0"/>
                </a:lnTo>
                <a:lnTo>
                  <a:pt x="6035777" y="3535411"/>
                </a:lnTo>
                <a:lnTo>
                  <a:pt x="0" y="3535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554" t="0" r="-555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71229" y="3859270"/>
            <a:ext cx="542622" cy="569753"/>
          </a:xfrm>
          <a:custGeom>
            <a:avLst/>
            <a:gdLst/>
            <a:ahLst/>
            <a:cxnLst/>
            <a:rect r="r" b="b" t="t" l="l"/>
            <a:pathLst>
              <a:path h="569753" w="542622">
                <a:moveTo>
                  <a:pt x="0" y="0"/>
                </a:moveTo>
                <a:lnTo>
                  <a:pt x="542622" y="0"/>
                </a:lnTo>
                <a:lnTo>
                  <a:pt x="542622" y="569753"/>
                </a:lnTo>
                <a:lnTo>
                  <a:pt x="0" y="569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10397" y="7505385"/>
            <a:ext cx="523356" cy="468677"/>
          </a:xfrm>
          <a:custGeom>
            <a:avLst/>
            <a:gdLst/>
            <a:ahLst/>
            <a:cxnLst/>
            <a:rect r="r" b="b" t="t" l="l"/>
            <a:pathLst>
              <a:path h="468677" w="523356">
                <a:moveTo>
                  <a:pt x="0" y="0"/>
                </a:moveTo>
                <a:lnTo>
                  <a:pt x="523356" y="0"/>
                </a:lnTo>
                <a:lnTo>
                  <a:pt x="523356" y="468676"/>
                </a:lnTo>
                <a:lnTo>
                  <a:pt x="0" y="468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29394" y="7503187"/>
            <a:ext cx="523356" cy="468677"/>
          </a:xfrm>
          <a:custGeom>
            <a:avLst/>
            <a:gdLst/>
            <a:ahLst/>
            <a:cxnLst/>
            <a:rect r="r" b="b" t="t" l="l"/>
            <a:pathLst>
              <a:path h="468677" w="523356">
                <a:moveTo>
                  <a:pt x="0" y="0"/>
                </a:moveTo>
                <a:lnTo>
                  <a:pt x="523356" y="0"/>
                </a:lnTo>
                <a:lnTo>
                  <a:pt x="523356" y="468677"/>
                </a:lnTo>
                <a:lnTo>
                  <a:pt x="0" y="468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97521" y="5515112"/>
            <a:ext cx="1548821" cy="1583087"/>
          </a:xfrm>
          <a:custGeom>
            <a:avLst/>
            <a:gdLst/>
            <a:ahLst/>
            <a:cxnLst/>
            <a:rect r="r" b="b" t="t" l="l"/>
            <a:pathLst>
              <a:path h="1583087" w="1548821">
                <a:moveTo>
                  <a:pt x="0" y="0"/>
                </a:moveTo>
                <a:lnTo>
                  <a:pt x="1548821" y="0"/>
                </a:lnTo>
                <a:lnTo>
                  <a:pt x="1548821" y="1583087"/>
                </a:lnTo>
                <a:lnTo>
                  <a:pt x="0" y="15830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12921" y="7098199"/>
            <a:ext cx="2309195" cy="2159097"/>
          </a:xfrm>
          <a:custGeom>
            <a:avLst/>
            <a:gdLst/>
            <a:ahLst/>
            <a:cxnLst/>
            <a:rect r="r" b="b" t="t" l="l"/>
            <a:pathLst>
              <a:path h="2159097" w="2309195">
                <a:moveTo>
                  <a:pt x="0" y="0"/>
                </a:moveTo>
                <a:lnTo>
                  <a:pt x="2309195" y="0"/>
                </a:lnTo>
                <a:lnTo>
                  <a:pt x="2309195" y="2159097"/>
                </a:lnTo>
                <a:lnTo>
                  <a:pt x="0" y="2159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79859" y="130514"/>
            <a:ext cx="4156214" cy="3726739"/>
          </a:xfrm>
          <a:custGeom>
            <a:avLst/>
            <a:gdLst/>
            <a:ahLst/>
            <a:cxnLst/>
            <a:rect r="r" b="b" t="t" l="l"/>
            <a:pathLst>
              <a:path h="3726739" w="4156214">
                <a:moveTo>
                  <a:pt x="0" y="0"/>
                </a:moveTo>
                <a:lnTo>
                  <a:pt x="4156214" y="0"/>
                </a:lnTo>
                <a:lnTo>
                  <a:pt x="4156214" y="3726739"/>
                </a:lnTo>
                <a:lnTo>
                  <a:pt x="0" y="3726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748591" y="721827"/>
            <a:ext cx="4051575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ea typeface="네모고딕"/>
              </a:rPr>
              <a:t>추천 알고리즘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48591" y="2365724"/>
            <a:ext cx="3702606" cy="257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7"/>
              </a:lnSpc>
            </a:pPr>
            <a:r>
              <a:rPr lang="en-US" sz="2199" spc="178">
                <a:solidFill>
                  <a:srgbClr val="FFFFFF"/>
                </a:solidFill>
                <a:latin typeface="네모고딕"/>
              </a:rPr>
              <a:t>Models</a:t>
            </a:r>
          </a:p>
          <a:p>
            <a:pPr algn="just">
              <a:lnSpc>
                <a:spcPts val="4157"/>
              </a:lnSpc>
            </a:pPr>
            <a:r>
              <a:rPr lang="en-US" sz="2199" spc="178">
                <a:solidFill>
                  <a:srgbClr val="FFFFFF"/>
                </a:solidFill>
                <a:latin typeface="네모고딕"/>
              </a:rPr>
              <a:t>M/L - RendomForest</a:t>
            </a:r>
          </a:p>
          <a:p>
            <a:pPr algn="just">
              <a:lnSpc>
                <a:spcPts val="4157"/>
              </a:lnSpc>
            </a:pPr>
            <a:r>
              <a:rPr lang="en-US" sz="2199" spc="178">
                <a:solidFill>
                  <a:srgbClr val="FFFFFF"/>
                </a:solidFill>
                <a:latin typeface="네모고딕"/>
              </a:rPr>
              <a:t>D/L - CNN, VGG16, VIT,</a:t>
            </a:r>
          </a:p>
          <a:p>
            <a:pPr algn="just">
              <a:lnSpc>
                <a:spcPts val="4157"/>
              </a:lnSpc>
            </a:pPr>
            <a:r>
              <a:rPr lang="en-US" sz="2199" spc="178">
                <a:solidFill>
                  <a:srgbClr val="FFFFFF"/>
                </a:solidFill>
                <a:latin typeface="네모고딕"/>
              </a:rPr>
              <a:t>Transformer</a:t>
            </a:r>
          </a:p>
          <a:p>
            <a:pPr algn="just">
              <a:lnSpc>
                <a:spcPts val="415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870017" y="1192746"/>
            <a:ext cx="3375898" cy="156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1793" spc="84">
                <a:solidFill>
                  <a:srgbClr val="FFFFFF"/>
                </a:solidFill>
                <a:ea typeface="네모고딕 Italics"/>
              </a:rPr>
              <a:t>지배색이 초록색이면서</a:t>
            </a:r>
          </a:p>
          <a:p>
            <a:pPr algn="ctr">
              <a:lnSpc>
                <a:spcPts val="2510"/>
              </a:lnSpc>
            </a:pPr>
            <a:r>
              <a:rPr lang="en-US" sz="1793" spc="84">
                <a:solidFill>
                  <a:srgbClr val="FFFFFF"/>
                </a:solidFill>
                <a:latin typeface="네모고딕 Italics"/>
                <a:ea typeface="네모고딕 Italics"/>
              </a:rPr>
              <a:t> 차가운색 온도의 어두운 그림에 </a:t>
            </a:r>
          </a:p>
          <a:p>
            <a:pPr algn="ctr">
              <a:lnSpc>
                <a:spcPts val="2510"/>
              </a:lnSpc>
            </a:pPr>
            <a:r>
              <a:rPr lang="en-US" sz="1793" spc="84">
                <a:solidFill>
                  <a:srgbClr val="FFFFFF"/>
                </a:solidFill>
                <a:ea typeface="네모고딕 Italics"/>
              </a:rPr>
              <a:t>어울리는 분위기테마를 </a:t>
            </a:r>
          </a:p>
          <a:p>
            <a:pPr algn="ctr">
              <a:lnSpc>
                <a:spcPts val="2510"/>
              </a:lnSpc>
            </a:pPr>
            <a:r>
              <a:rPr lang="en-US" sz="1793" spc="84">
                <a:solidFill>
                  <a:srgbClr val="FFFFFF"/>
                </a:solidFill>
                <a:latin typeface="네모고딕 Italics"/>
                <a:ea typeface="네모고딕 Italics"/>
              </a:rPr>
              <a:t>추천하세요.</a:t>
            </a:r>
          </a:p>
          <a:p>
            <a:pPr algn="ctr">
              <a:lnSpc>
                <a:spcPts val="251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588174" y="4734873"/>
            <a:ext cx="150745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03">
                <a:solidFill>
                  <a:srgbClr val="FFFFFF"/>
                </a:solidFill>
                <a:latin typeface="네모고딕 Italics"/>
              </a:rPr>
              <a:t>LABELING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977" r="0" b="977"/>
          <a:stretch>
            <a:fillRect/>
          </a:stretch>
        </p:blipFill>
        <p:spPr>
          <a:xfrm flipH="false" flipV="false" rot="0">
            <a:off x="0" y="0"/>
            <a:ext cx="18652475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623" y="1072642"/>
            <a:ext cx="20553646" cy="80962"/>
          </a:xfrm>
          <a:prstGeom prst="line">
            <a:avLst/>
          </a:prstGeom>
          <a:ln cap="flat" w="9525">
            <a:solidFill>
              <a:srgbClr val="F1EFE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174942" y="1497129"/>
            <a:ext cx="8450758" cy="6633912"/>
            <a:chOff x="0" y="0"/>
            <a:chExt cx="1244259" cy="976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4259" cy="976754"/>
            </a:xfrm>
            <a:custGeom>
              <a:avLst/>
              <a:gdLst/>
              <a:ahLst/>
              <a:cxnLst/>
              <a:rect r="r" b="b" t="t" l="l"/>
              <a:pathLst>
                <a:path h="976754" w="1244259">
                  <a:moveTo>
                    <a:pt x="414977" y="19070"/>
                  </a:moveTo>
                  <a:cubicBezTo>
                    <a:pt x="478561" y="7556"/>
                    <a:pt x="551288" y="0"/>
                    <a:pt x="622465" y="0"/>
                  </a:cubicBezTo>
                  <a:cubicBezTo>
                    <a:pt x="693644" y="0"/>
                    <a:pt x="762135" y="6476"/>
                    <a:pt x="825253" y="17990"/>
                  </a:cubicBezTo>
                  <a:cubicBezTo>
                    <a:pt x="826598" y="18350"/>
                    <a:pt x="827940" y="18350"/>
                    <a:pt x="829282" y="18710"/>
                  </a:cubicBezTo>
                  <a:cubicBezTo>
                    <a:pt x="1066316" y="64765"/>
                    <a:pt x="1240902" y="186379"/>
                    <a:pt x="1244259" y="332144"/>
                  </a:cubicBezTo>
                  <a:lnTo>
                    <a:pt x="1244259" y="976754"/>
                  </a:lnTo>
                  <a:lnTo>
                    <a:pt x="0" y="976754"/>
                  </a:lnTo>
                  <a:lnTo>
                    <a:pt x="0" y="332622"/>
                  </a:lnTo>
                  <a:cubicBezTo>
                    <a:pt x="3357" y="185660"/>
                    <a:pt x="175257" y="64045"/>
                    <a:pt x="414977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1EFE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8900"/>
              <a:ext cx="1244259" cy="887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48847" y="1153604"/>
            <a:ext cx="702947" cy="702947"/>
          </a:xfrm>
          <a:custGeom>
            <a:avLst/>
            <a:gdLst/>
            <a:ahLst/>
            <a:cxnLst/>
            <a:rect r="r" b="b" t="t" l="l"/>
            <a:pathLst>
              <a:path h="702947" w="702947">
                <a:moveTo>
                  <a:pt x="0" y="0"/>
                </a:moveTo>
                <a:lnTo>
                  <a:pt x="702947" y="0"/>
                </a:lnTo>
                <a:lnTo>
                  <a:pt x="702947" y="702948"/>
                </a:lnTo>
                <a:lnTo>
                  <a:pt x="0" y="70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88954" y="4507627"/>
            <a:ext cx="1425740" cy="1683428"/>
            <a:chOff x="0" y="0"/>
            <a:chExt cx="394872" cy="4662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4872" cy="466241"/>
            </a:xfrm>
            <a:custGeom>
              <a:avLst/>
              <a:gdLst/>
              <a:ahLst/>
              <a:cxnLst/>
              <a:rect r="r" b="b" t="t" l="l"/>
              <a:pathLst>
                <a:path h="466241" w="394872">
                  <a:moveTo>
                    <a:pt x="0" y="0"/>
                  </a:moveTo>
                  <a:lnTo>
                    <a:pt x="394872" y="0"/>
                  </a:lnTo>
                  <a:lnTo>
                    <a:pt x="394872" y="466241"/>
                  </a:lnTo>
                  <a:lnTo>
                    <a:pt x="0" y="466241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94872" cy="504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2104" y="1028700"/>
            <a:ext cx="7389720" cy="18190080"/>
            <a:chOff x="0" y="0"/>
            <a:chExt cx="9852960" cy="242534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52960" cy="24253440"/>
            </a:xfrm>
            <a:custGeom>
              <a:avLst/>
              <a:gdLst/>
              <a:ahLst/>
              <a:cxnLst/>
              <a:rect r="r" b="b" t="t" l="l"/>
              <a:pathLst>
                <a:path h="24253440" w="9852960">
                  <a:moveTo>
                    <a:pt x="0" y="0"/>
                  </a:moveTo>
                  <a:lnTo>
                    <a:pt x="9852960" y="0"/>
                  </a:lnTo>
                  <a:lnTo>
                    <a:pt x="9852960" y="24253440"/>
                  </a:lnTo>
                  <a:lnTo>
                    <a:pt x="0" y="2425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3144366" y="5785965"/>
              <a:ext cx="294963" cy="29496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92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8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8550397" y="4313455"/>
            <a:ext cx="7642697" cy="0"/>
          </a:xfrm>
          <a:prstGeom prst="line">
            <a:avLst/>
          </a:prstGeom>
          <a:ln cap="flat" w="9525">
            <a:solidFill>
              <a:srgbClr val="F1EF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182801" y="2588910"/>
            <a:ext cx="676461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1EFE7"/>
                </a:solidFill>
                <a:latin typeface="네모고딕"/>
              </a:rPr>
              <a:t>BUSINESS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18013" y="4869203"/>
            <a:ext cx="67646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1EFE7"/>
                </a:solidFill>
                <a:ea typeface="네모고딕"/>
              </a:rPr>
              <a:t>상품화 가능성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18013" y="5905305"/>
            <a:ext cx="67646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1EFE7"/>
                </a:solidFill>
                <a:ea typeface="네모고딕"/>
              </a:rPr>
              <a:t>시장 규모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18013" y="6941407"/>
            <a:ext cx="67646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1EFE7"/>
                </a:solidFill>
                <a:ea typeface="네모고딕"/>
              </a:rPr>
              <a:t>가치 창출</a:t>
            </a:r>
          </a:p>
        </p:txBody>
      </p:sp>
      <p:sp>
        <p:nvSpPr>
          <p:cNvPr name="AutoShape 20" id="20"/>
          <p:cNvSpPr/>
          <p:nvPr/>
        </p:nvSpPr>
        <p:spPr>
          <a:xfrm>
            <a:off x="4974805" y="9202017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7803305" y="9202017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2179182" y="9202017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76397" y="9192492"/>
            <a:ext cx="2416697" cy="0"/>
          </a:xfrm>
          <a:prstGeom prst="line">
            <a:avLst/>
          </a:prstGeom>
          <a:ln cap="flat" w="19050">
            <a:solidFill>
              <a:srgbClr val="E25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0840498" y="9211542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805811"/>
            <a:ext cx="7074526" cy="11784666"/>
            <a:chOff x="0" y="0"/>
            <a:chExt cx="1863250" cy="3103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3250" cy="3103781"/>
            </a:xfrm>
            <a:custGeom>
              <a:avLst/>
              <a:gdLst/>
              <a:ahLst/>
              <a:cxnLst/>
              <a:rect r="r" b="b" t="t" l="l"/>
              <a:pathLst>
                <a:path h="3103781" w="1863250">
                  <a:moveTo>
                    <a:pt x="0" y="0"/>
                  </a:moveTo>
                  <a:lnTo>
                    <a:pt x="1863250" y="0"/>
                  </a:lnTo>
                  <a:lnTo>
                    <a:pt x="1863250" y="3103781"/>
                  </a:lnTo>
                  <a:lnTo>
                    <a:pt x="0" y="31037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63250" cy="3151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50219" y="1425252"/>
            <a:ext cx="7436496" cy="7436496"/>
          </a:xfrm>
          <a:custGeom>
            <a:avLst/>
            <a:gdLst/>
            <a:ahLst/>
            <a:cxnLst/>
            <a:rect r="r" b="b" t="t" l="l"/>
            <a:pathLst>
              <a:path h="7436496" w="7436496">
                <a:moveTo>
                  <a:pt x="0" y="0"/>
                </a:moveTo>
                <a:lnTo>
                  <a:pt x="7436496" y="0"/>
                </a:lnTo>
                <a:lnTo>
                  <a:pt x="7436496" y="7436496"/>
                </a:lnTo>
                <a:lnTo>
                  <a:pt x="0" y="743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31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393595" y="-1076313"/>
            <a:ext cx="3731410" cy="37314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46259" y="2655098"/>
            <a:ext cx="6808661" cy="7631902"/>
          </a:xfrm>
          <a:custGeom>
            <a:avLst/>
            <a:gdLst/>
            <a:ahLst/>
            <a:cxnLst/>
            <a:rect r="r" b="b" t="t" l="l"/>
            <a:pathLst>
              <a:path h="7631902" w="6808661">
                <a:moveTo>
                  <a:pt x="0" y="0"/>
                </a:moveTo>
                <a:lnTo>
                  <a:pt x="6808661" y="0"/>
                </a:lnTo>
                <a:lnTo>
                  <a:pt x="6808661" y="7631902"/>
                </a:lnTo>
                <a:lnTo>
                  <a:pt x="0" y="7631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34" r="-19213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26354" y="2849629"/>
            <a:ext cx="3883350" cy="38833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10002"/>
            <a:ext cx="5531476" cy="16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46"/>
              </a:lnSpc>
            </a:pPr>
            <a:r>
              <a:rPr lang="en-US" sz="9818">
                <a:solidFill>
                  <a:srgbClr val="000000"/>
                </a:solidFill>
                <a:latin typeface="네모고딕"/>
              </a:rPr>
              <a:t>content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8590933" y="-1807816"/>
            <a:ext cx="64317" cy="12576096"/>
          </a:xfrm>
          <a:prstGeom prst="line">
            <a:avLst/>
          </a:prstGeom>
          <a:ln cap="flat" w="38100">
            <a:solidFill>
              <a:srgbClr val="E250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8083133" y="1569572"/>
            <a:ext cx="1125185" cy="112518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5049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83133" y="3073690"/>
            <a:ext cx="1125185" cy="112518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5049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83133" y="4579874"/>
            <a:ext cx="1125185" cy="112518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5049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083133" y="6086059"/>
            <a:ext cx="1125185" cy="112518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5049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83133" y="7592244"/>
            <a:ext cx="1125185" cy="112518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5049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543479" y="1803534"/>
            <a:ext cx="2550323" cy="46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4"/>
              </a:lnSpc>
            </a:pPr>
            <a:r>
              <a:rPr lang="en-US" sz="2767" spc="130">
                <a:solidFill>
                  <a:srgbClr val="FFFFFF"/>
                </a:solidFill>
                <a:ea typeface="네모고딕 Italics"/>
              </a:rPr>
              <a:t>팀원소개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43479" y="3307652"/>
            <a:ext cx="4699087" cy="46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4"/>
              </a:lnSpc>
            </a:pPr>
            <a:r>
              <a:rPr lang="en-US" sz="2767" spc="130">
                <a:solidFill>
                  <a:srgbClr val="FFFFFF"/>
                </a:solidFill>
                <a:ea typeface="네모고딕 Italics"/>
              </a:rPr>
              <a:t>개요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43479" y="4813836"/>
            <a:ext cx="4699087" cy="46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4"/>
              </a:lnSpc>
            </a:pPr>
            <a:r>
              <a:rPr lang="en-US" sz="2767" spc="130">
                <a:solidFill>
                  <a:srgbClr val="FFFFFF"/>
                </a:solidFill>
                <a:ea typeface="네모고딕 Italics"/>
              </a:rPr>
              <a:t>수집 전처리 및 알고리즘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43479" y="6320021"/>
            <a:ext cx="1275161" cy="46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4"/>
              </a:lnSpc>
            </a:pPr>
            <a:r>
              <a:rPr lang="en-US" sz="2767" spc="130">
                <a:solidFill>
                  <a:srgbClr val="FFFFFF"/>
                </a:solidFill>
                <a:ea typeface="네모고딕 Italics"/>
              </a:rPr>
              <a:t>시연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43479" y="7826206"/>
            <a:ext cx="3954427" cy="46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4"/>
              </a:lnSpc>
            </a:pPr>
            <a:r>
              <a:rPr lang="en-US" sz="2767" spc="130">
                <a:solidFill>
                  <a:srgbClr val="FFFFFF"/>
                </a:solidFill>
                <a:ea typeface="네모고딕 Italics"/>
              </a:rPr>
              <a:t>비즈니스 프로세스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53052" y="1586696"/>
            <a:ext cx="1385345" cy="92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1"/>
              </a:lnSpc>
            </a:pPr>
            <a:r>
              <a:rPr lang="en-US" sz="5393">
                <a:solidFill>
                  <a:srgbClr val="000000"/>
                </a:solidFill>
                <a:latin typeface="네모고딕"/>
              </a:rPr>
              <a:t>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53052" y="3090813"/>
            <a:ext cx="1385345" cy="92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1"/>
              </a:lnSpc>
            </a:pPr>
            <a:r>
              <a:rPr lang="en-US" sz="5393">
                <a:solidFill>
                  <a:srgbClr val="000000"/>
                </a:solidFill>
                <a:latin typeface="네모고딕"/>
              </a:rPr>
              <a:t>II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953052" y="4596998"/>
            <a:ext cx="1385345" cy="92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1"/>
              </a:lnSpc>
            </a:pPr>
            <a:r>
              <a:rPr lang="en-US" sz="5393">
                <a:solidFill>
                  <a:srgbClr val="000000"/>
                </a:solidFill>
                <a:latin typeface="네모고딕"/>
              </a:rPr>
              <a:t>III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953052" y="6103183"/>
            <a:ext cx="1385345" cy="92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1"/>
              </a:lnSpc>
            </a:pPr>
            <a:r>
              <a:rPr lang="en-US" sz="5393">
                <a:solidFill>
                  <a:srgbClr val="000000"/>
                </a:solidFill>
                <a:latin typeface="네모고딕"/>
              </a:rPr>
              <a:t>IV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953052" y="7609367"/>
            <a:ext cx="1385345" cy="92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1"/>
              </a:lnSpc>
            </a:pPr>
            <a:r>
              <a:rPr lang="en-US" sz="5393">
                <a:solidFill>
                  <a:srgbClr val="000000"/>
                </a:solidFill>
                <a:latin typeface="네모고딕"/>
              </a:rPr>
              <a:t>V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1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89528" y="4426517"/>
            <a:ext cx="8108944" cy="275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2"/>
              </a:lnSpc>
            </a:pPr>
            <a:r>
              <a:rPr lang="en-US" sz="14394">
                <a:solidFill>
                  <a:srgbClr val="FFFFFF"/>
                </a:solidFill>
                <a:latin typeface="네모고딕"/>
              </a:rPr>
              <a:t>thank</a:t>
            </a:r>
          </a:p>
          <a:p>
            <a:pPr algn="ctr">
              <a:lnSpc>
                <a:spcPts val="9932"/>
              </a:lnSpc>
            </a:pPr>
            <a:r>
              <a:rPr lang="en-US" sz="14394">
                <a:solidFill>
                  <a:srgbClr val="FFFFFF"/>
                </a:solidFill>
                <a:latin typeface="네모고딕"/>
              </a:rPr>
              <a:t>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4705505"/>
            <a:ext cx="4518359" cy="7025631"/>
          </a:xfrm>
          <a:custGeom>
            <a:avLst/>
            <a:gdLst/>
            <a:ahLst/>
            <a:cxnLst/>
            <a:rect r="r" b="b" t="t" l="l"/>
            <a:pathLst>
              <a:path h="7025631" w="4518359">
                <a:moveTo>
                  <a:pt x="0" y="0"/>
                </a:moveTo>
                <a:lnTo>
                  <a:pt x="4518359" y="0"/>
                </a:lnTo>
                <a:lnTo>
                  <a:pt x="4518359" y="7025631"/>
                </a:lnTo>
                <a:lnTo>
                  <a:pt x="0" y="7025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740941" y="4705505"/>
            <a:ext cx="4518359" cy="7025631"/>
          </a:xfrm>
          <a:custGeom>
            <a:avLst/>
            <a:gdLst/>
            <a:ahLst/>
            <a:cxnLst/>
            <a:rect r="r" b="b" t="t" l="l"/>
            <a:pathLst>
              <a:path h="7025631" w="4518359">
                <a:moveTo>
                  <a:pt x="4518359" y="0"/>
                </a:moveTo>
                <a:lnTo>
                  <a:pt x="0" y="0"/>
                </a:lnTo>
                <a:lnTo>
                  <a:pt x="0" y="7025631"/>
                </a:lnTo>
                <a:lnTo>
                  <a:pt x="4518359" y="7025631"/>
                </a:lnTo>
                <a:lnTo>
                  <a:pt x="451835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491240" y="1891120"/>
            <a:ext cx="5495086" cy="5628770"/>
          </a:xfrm>
          <a:custGeom>
            <a:avLst/>
            <a:gdLst/>
            <a:ahLst/>
            <a:cxnLst/>
            <a:rect r="r" b="b" t="t" l="l"/>
            <a:pathLst>
              <a:path h="5628770" w="5495086">
                <a:moveTo>
                  <a:pt x="5495086" y="0"/>
                </a:moveTo>
                <a:lnTo>
                  <a:pt x="0" y="0"/>
                </a:lnTo>
                <a:lnTo>
                  <a:pt x="0" y="5628770"/>
                </a:lnTo>
                <a:lnTo>
                  <a:pt x="5495086" y="5628770"/>
                </a:lnTo>
                <a:lnTo>
                  <a:pt x="54950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84154" y="1891120"/>
            <a:ext cx="5495086" cy="5628770"/>
          </a:xfrm>
          <a:custGeom>
            <a:avLst/>
            <a:gdLst/>
            <a:ahLst/>
            <a:cxnLst/>
            <a:rect r="r" b="b" t="t" l="l"/>
            <a:pathLst>
              <a:path h="5628770" w="5495086">
                <a:moveTo>
                  <a:pt x="0" y="0"/>
                </a:moveTo>
                <a:lnTo>
                  <a:pt x="5495086" y="0"/>
                </a:lnTo>
                <a:lnTo>
                  <a:pt x="5495086" y="5628770"/>
                </a:lnTo>
                <a:lnTo>
                  <a:pt x="0" y="5628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78295" y="-2369180"/>
            <a:ext cx="3731410" cy="37314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78295" y="8921181"/>
            <a:ext cx="3731410" cy="37314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07036" y="1025266"/>
            <a:ext cx="673927" cy="673927"/>
          </a:xfrm>
          <a:custGeom>
            <a:avLst/>
            <a:gdLst/>
            <a:ahLst/>
            <a:cxnLst/>
            <a:rect r="r" b="b" t="t" l="l"/>
            <a:pathLst>
              <a:path h="673927" w="673927">
                <a:moveTo>
                  <a:pt x="0" y="0"/>
                </a:moveTo>
                <a:lnTo>
                  <a:pt x="673928" y="0"/>
                </a:lnTo>
                <a:lnTo>
                  <a:pt x="673928" y="673928"/>
                </a:lnTo>
                <a:lnTo>
                  <a:pt x="0" y="673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07036" y="8584373"/>
            <a:ext cx="673927" cy="673927"/>
          </a:xfrm>
          <a:custGeom>
            <a:avLst/>
            <a:gdLst/>
            <a:ahLst/>
            <a:cxnLst/>
            <a:rect r="r" b="b" t="t" l="l"/>
            <a:pathLst>
              <a:path h="673927" w="673927">
                <a:moveTo>
                  <a:pt x="0" y="0"/>
                </a:moveTo>
                <a:lnTo>
                  <a:pt x="673928" y="0"/>
                </a:lnTo>
                <a:lnTo>
                  <a:pt x="673928" y="673927"/>
                </a:lnTo>
                <a:lnTo>
                  <a:pt x="0" y="673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30275" y="0"/>
            <a:ext cx="23748549" cy="10287000"/>
            <a:chOff x="0" y="0"/>
            <a:chExt cx="31664732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948732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900335">
            <a:off x="16911925" y="7082351"/>
            <a:ext cx="3258662" cy="3258662"/>
          </a:xfrm>
          <a:custGeom>
            <a:avLst/>
            <a:gdLst/>
            <a:ahLst/>
            <a:cxnLst/>
            <a:rect r="r" b="b" t="t" l="l"/>
            <a:pathLst>
              <a:path h="3258662" w="3258662">
                <a:moveTo>
                  <a:pt x="0" y="0"/>
                </a:moveTo>
                <a:lnTo>
                  <a:pt x="3258662" y="0"/>
                </a:lnTo>
                <a:lnTo>
                  <a:pt x="3258662" y="3258662"/>
                </a:lnTo>
                <a:lnTo>
                  <a:pt x="0" y="325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78086">
            <a:off x="-332189" y="-778298"/>
            <a:ext cx="3258662" cy="3258662"/>
          </a:xfrm>
          <a:custGeom>
            <a:avLst/>
            <a:gdLst/>
            <a:ahLst/>
            <a:cxnLst/>
            <a:rect r="r" b="b" t="t" l="l"/>
            <a:pathLst>
              <a:path h="3258662" w="3258662">
                <a:moveTo>
                  <a:pt x="0" y="0"/>
                </a:moveTo>
                <a:lnTo>
                  <a:pt x="3258662" y="0"/>
                </a:lnTo>
                <a:lnTo>
                  <a:pt x="3258662" y="3258662"/>
                </a:lnTo>
                <a:lnTo>
                  <a:pt x="0" y="325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6720" y="3835238"/>
            <a:ext cx="3162201" cy="3815936"/>
            <a:chOff x="0" y="0"/>
            <a:chExt cx="1027247" cy="1239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7247" cy="1239614"/>
            </a:xfrm>
            <a:custGeom>
              <a:avLst/>
              <a:gdLst/>
              <a:ahLst/>
              <a:cxnLst/>
              <a:rect r="r" b="b" t="t" l="l"/>
              <a:pathLst>
                <a:path h="1239614" w="1027247">
                  <a:moveTo>
                    <a:pt x="176275" y="0"/>
                  </a:moveTo>
                  <a:lnTo>
                    <a:pt x="850972" y="0"/>
                  </a:lnTo>
                  <a:cubicBezTo>
                    <a:pt x="897723" y="0"/>
                    <a:pt x="942559" y="18572"/>
                    <a:pt x="975617" y="51630"/>
                  </a:cubicBezTo>
                  <a:cubicBezTo>
                    <a:pt x="1008675" y="84688"/>
                    <a:pt x="1027247" y="129524"/>
                    <a:pt x="1027247" y="176275"/>
                  </a:cubicBezTo>
                  <a:lnTo>
                    <a:pt x="1027247" y="1063339"/>
                  </a:lnTo>
                  <a:cubicBezTo>
                    <a:pt x="1027247" y="1110090"/>
                    <a:pt x="1008675" y="1154927"/>
                    <a:pt x="975617" y="1187985"/>
                  </a:cubicBezTo>
                  <a:cubicBezTo>
                    <a:pt x="942559" y="1221043"/>
                    <a:pt x="897723" y="1239614"/>
                    <a:pt x="850972" y="1239614"/>
                  </a:cubicBezTo>
                  <a:lnTo>
                    <a:pt x="176275" y="1239614"/>
                  </a:lnTo>
                  <a:cubicBezTo>
                    <a:pt x="129524" y="1239614"/>
                    <a:pt x="84688" y="1221043"/>
                    <a:pt x="51630" y="1187985"/>
                  </a:cubicBezTo>
                  <a:cubicBezTo>
                    <a:pt x="18572" y="1154927"/>
                    <a:pt x="0" y="1110090"/>
                    <a:pt x="0" y="1063339"/>
                  </a:cubicBezTo>
                  <a:lnTo>
                    <a:pt x="0" y="176275"/>
                  </a:lnTo>
                  <a:cubicBezTo>
                    <a:pt x="0" y="129524"/>
                    <a:pt x="18572" y="84688"/>
                    <a:pt x="51630" y="51630"/>
                  </a:cubicBezTo>
                  <a:cubicBezTo>
                    <a:pt x="84688" y="18572"/>
                    <a:pt x="129524" y="0"/>
                    <a:pt x="176275" y="0"/>
                  </a:cubicBezTo>
                  <a:close/>
                </a:path>
              </a:pathLst>
            </a:custGeom>
            <a:solidFill>
              <a:srgbClr val="698DA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27247" cy="1258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98376" y="3835238"/>
            <a:ext cx="3162201" cy="3815936"/>
            <a:chOff x="0" y="0"/>
            <a:chExt cx="1027247" cy="1239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7247" cy="1239614"/>
            </a:xfrm>
            <a:custGeom>
              <a:avLst/>
              <a:gdLst/>
              <a:ahLst/>
              <a:cxnLst/>
              <a:rect r="r" b="b" t="t" l="l"/>
              <a:pathLst>
                <a:path h="1239614" w="1027247">
                  <a:moveTo>
                    <a:pt x="176275" y="0"/>
                  </a:moveTo>
                  <a:lnTo>
                    <a:pt x="850972" y="0"/>
                  </a:lnTo>
                  <a:cubicBezTo>
                    <a:pt x="897723" y="0"/>
                    <a:pt x="942559" y="18572"/>
                    <a:pt x="975617" y="51630"/>
                  </a:cubicBezTo>
                  <a:cubicBezTo>
                    <a:pt x="1008675" y="84688"/>
                    <a:pt x="1027247" y="129524"/>
                    <a:pt x="1027247" y="176275"/>
                  </a:cubicBezTo>
                  <a:lnTo>
                    <a:pt x="1027247" y="1063339"/>
                  </a:lnTo>
                  <a:cubicBezTo>
                    <a:pt x="1027247" y="1110090"/>
                    <a:pt x="1008675" y="1154927"/>
                    <a:pt x="975617" y="1187985"/>
                  </a:cubicBezTo>
                  <a:cubicBezTo>
                    <a:pt x="942559" y="1221043"/>
                    <a:pt x="897723" y="1239614"/>
                    <a:pt x="850972" y="1239614"/>
                  </a:cubicBezTo>
                  <a:lnTo>
                    <a:pt x="176275" y="1239614"/>
                  </a:lnTo>
                  <a:cubicBezTo>
                    <a:pt x="129524" y="1239614"/>
                    <a:pt x="84688" y="1221043"/>
                    <a:pt x="51630" y="1187985"/>
                  </a:cubicBezTo>
                  <a:cubicBezTo>
                    <a:pt x="18572" y="1154927"/>
                    <a:pt x="0" y="1110090"/>
                    <a:pt x="0" y="1063339"/>
                  </a:cubicBezTo>
                  <a:lnTo>
                    <a:pt x="0" y="176275"/>
                  </a:lnTo>
                  <a:cubicBezTo>
                    <a:pt x="0" y="129524"/>
                    <a:pt x="18572" y="84688"/>
                    <a:pt x="51630" y="51630"/>
                  </a:cubicBezTo>
                  <a:cubicBezTo>
                    <a:pt x="84688" y="18572"/>
                    <a:pt x="129524" y="0"/>
                    <a:pt x="176275" y="0"/>
                  </a:cubicBezTo>
                  <a:close/>
                </a:path>
              </a:pathLst>
            </a:custGeom>
            <a:solidFill>
              <a:srgbClr val="698DA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27247" cy="1258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2142" y="3835238"/>
            <a:ext cx="3162201" cy="3815936"/>
            <a:chOff x="0" y="0"/>
            <a:chExt cx="1027247" cy="1239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7247" cy="1239614"/>
            </a:xfrm>
            <a:custGeom>
              <a:avLst/>
              <a:gdLst/>
              <a:ahLst/>
              <a:cxnLst/>
              <a:rect r="r" b="b" t="t" l="l"/>
              <a:pathLst>
                <a:path h="1239614" w="1027247">
                  <a:moveTo>
                    <a:pt x="176275" y="0"/>
                  </a:moveTo>
                  <a:lnTo>
                    <a:pt x="850972" y="0"/>
                  </a:lnTo>
                  <a:cubicBezTo>
                    <a:pt x="897723" y="0"/>
                    <a:pt x="942559" y="18572"/>
                    <a:pt x="975617" y="51630"/>
                  </a:cubicBezTo>
                  <a:cubicBezTo>
                    <a:pt x="1008675" y="84688"/>
                    <a:pt x="1027247" y="129524"/>
                    <a:pt x="1027247" y="176275"/>
                  </a:cubicBezTo>
                  <a:lnTo>
                    <a:pt x="1027247" y="1063339"/>
                  </a:lnTo>
                  <a:cubicBezTo>
                    <a:pt x="1027247" y="1110090"/>
                    <a:pt x="1008675" y="1154927"/>
                    <a:pt x="975617" y="1187985"/>
                  </a:cubicBezTo>
                  <a:cubicBezTo>
                    <a:pt x="942559" y="1221043"/>
                    <a:pt x="897723" y="1239614"/>
                    <a:pt x="850972" y="1239614"/>
                  </a:cubicBezTo>
                  <a:lnTo>
                    <a:pt x="176275" y="1239614"/>
                  </a:lnTo>
                  <a:cubicBezTo>
                    <a:pt x="129524" y="1239614"/>
                    <a:pt x="84688" y="1221043"/>
                    <a:pt x="51630" y="1187985"/>
                  </a:cubicBezTo>
                  <a:cubicBezTo>
                    <a:pt x="18572" y="1154927"/>
                    <a:pt x="0" y="1110090"/>
                    <a:pt x="0" y="1063339"/>
                  </a:cubicBezTo>
                  <a:lnTo>
                    <a:pt x="0" y="176275"/>
                  </a:lnTo>
                  <a:cubicBezTo>
                    <a:pt x="0" y="129524"/>
                    <a:pt x="18572" y="84688"/>
                    <a:pt x="51630" y="51630"/>
                  </a:cubicBezTo>
                  <a:cubicBezTo>
                    <a:pt x="84688" y="18572"/>
                    <a:pt x="129524" y="0"/>
                    <a:pt x="176275" y="0"/>
                  </a:cubicBezTo>
                  <a:close/>
                </a:path>
              </a:pathLst>
            </a:custGeom>
            <a:solidFill>
              <a:srgbClr val="698DA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27247" cy="1258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25908" y="4016354"/>
            <a:ext cx="3162201" cy="3634820"/>
            <a:chOff x="0" y="0"/>
            <a:chExt cx="1027247" cy="11807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27247" cy="1180779"/>
            </a:xfrm>
            <a:custGeom>
              <a:avLst/>
              <a:gdLst/>
              <a:ahLst/>
              <a:cxnLst/>
              <a:rect r="r" b="b" t="t" l="l"/>
              <a:pathLst>
                <a:path h="1180779" w="1027247">
                  <a:moveTo>
                    <a:pt x="176275" y="0"/>
                  </a:moveTo>
                  <a:lnTo>
                    <a:pt x="850972" y="0"/>
                  </a:lnTo>
                  <a:cubicBezTo>
                    <a:pt x="897723" y="0"/>
                    <a:pt x="942559" y="18572"/>
                    <a:pt x="975617" y="51630"/>
                  </a:cubicBezTo>
                  <a:cubicBezTo>
                    <a:pt x="1008675" y="84688"/>
                    <a:pt x="1027247" y="129524"/>
                    <a:pt x="1027247" y="176275"/>
                  </a:cubicBezTo>
                  <a:lnTo>
                    <a:pt x="1027247" y="1004503"/>
                  </a:lnTo>
                  <a:cubicBezTo>
                    <a:pt x="1027247" y="1051254"/>
                    <a:pt x="1008675" y="1096091"/>
                    <a:pt x="975617" y="1129149"/>
                  </a:cubicBezTo>
                  <a:cubicBezTo>
                    <a:pt x="942559" y="1162207"/>
                    <a:pt x="897723" y="1180779"/>
                    <a:pt x="850972" y="1180779"/>
                  </a:cubicBezTo>
                  <a:lnTo>
                    <a:pt x="176275" y="1180779"/>
                  </a:lnTo>
                  <a:cubicBezTo>
                    <a:pt x="129524" y="1180779"/>
                    <a:pt x="84688" y="1162207"/>
                    <a:pt x="51630" y="1129149"/>
                  </a:cubicBezTo>
                  <a:cubicBezTo>
                    <a:pt x="18572" y="1096091"/>
                    <a:pt x="0" y="1051254"/>
                    <a:pt x="0" y="1004503"/>
                  </a:cubicBezTo>
                  <a:lnTo>
                    <a:pt x="0" y="176275"/>
                  </a:lnTo>
                  <a:cubicBezTo>
                    <a:pt x="0" y="129524"/>
                    <a:pt x="18572" y="84688"/>
                    <a:pt x="51630" y="51630"/>
                  </a:cubicBezTo>
                  <a:cubicBezTo>
                    <a:pt x="84688" y="18572"/>
                    <a:pt x="129524" y="0"/>
                    <a:pt x="176275" y="0"/>
                  </a:cubicBezTo>
                  <a:close/>
                </a:path>
              </a:pathLst>
            </a:custGeom>
            <a:solidFill>
              <a:srgbClr val="698DA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27247" cy="1199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688159" y="3835238"/>
            <a:ext cx="3162201" cy="3815936"/>
            <a:chOff x="0" y="0"/>
            <a:chExt cx="1027247" cy="1239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7247" cy="1239614"/>
            </a:xfrm>
            <a:custGeom>
              <a:avLst/>
              <a:gdLst/>
              <a:ahLst/>
              <a:cxnLst/>
              <a:rect r="r" b="b" t="t" l="l"/>
              <a:pathLst>
                <a:path h="1239614" w="1027247">
                  <a:moveTo>
                    <a:pt x="176275" y="0"/>
                  </a:moveTo>
                  <a:lnTo>
                    <a:pt x="850972" y="0"/>
                  </a:lnTo>
                  <a:cubicBezTo>
                    <a:pt x="897723" y="0"/>
                    <a:pt x="942559" y="18572"/>
                    <a:pt x="975617" y="51630"/>
                  </a:cubicBezTo>
                  <a:cubicBezTo>
                    <a:pt x="1008675" y="84688"/>
                    <a:pt x="1027247" y="129524"/>
                    <a:pt x="1027247" y="176275"/>
                  </a:cubicBezTo>
                  <a:lnTo>
                    <a:pt x="1027247" y="1063339"/>
                  </a:lnTo>
                  <a:cubicBezTo>
                    <a:pt x="1027247" y="1110090"/>
                    <a:pt x="1008675" y="1154927"/>
                    <a:pt x="975617" y="1187985"/>
                  </a:cubicBezTo>
                  <a:cubicBezTo>
                    <a:pt x="942559" y="1221043"/>
                    <a:pt x="897723" y="1239614"/>
                    <a:pt x="850972" y="1239614"/>
                  </a:cubicBezTo>
                  <a:lnTo>
                    <a:pt x="176275" y="1239614"/>
                  </a:lnTo>
                  <a:cubicBezTo>
                    <a:pt x="129524" y="1239614"/>
                    <a:pt x="84688" y="1221043"/>
                    <a:pt x="51630" y="1187985"/>
                  </a:cubicBezTo>
                  <a:cubicBezTo>
                    <a:pt x="18572" y="1154927"/>
                    <a:pt x="0" y="1110090"/>
                    <a:pt x="0" y="1063339"/>
                  </a:cubicBezTo>
                  <a:lnTo>
                    <a:pt x="0" y="176275"/>
                  </a:lnTo>
                  <a:cubicBezTo>
                    <a:pt x="0" y="129524"/>
                    <a:pt x="18572" y="84688"/>
                    <a:pt x="51630" y="51630"/>
                  </a:cubicBezTo>
                  <a:cubicBezTo>
                    <a:pt x="84688" y="18572"/>
                    <a:pt x="129524" y="0"/>
                    <a:pt x="176275" y="0"/>
                  </a:cubicBezTo>
                  <a:close/>
                </a:path>
              </a:pathLst>
            </a:custGeom>
            <a:solidFill>
              <a:srgbClr val="698DA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027247" cy="1258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36125" y="3227646"/>
            <a:ext cx="3162201" cy="2425331"/>
            <a:chOff x="0" y="0"/>
            <a:chExt cx="4216268" cy="3233774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6"/>
            <a:srcRect l="0" t="22015" r="0" b="22015"/>
            <a:stretch>
              <a:fillRect/>
            </a:stretch>
          </p:blipFill>
          <p:spPr>
            <a:xfrm flipH="false" flipV="false">
              <a:off x="0" y="0"/>
              <a:ext cx="4216268" cy="3233774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3998376" y="3227646"/>
            <a:ext cx="3162201" cy="2425331"/>
            <a:chOff x="0" y="0"/>
            <a:chExt cx="4216268" cy="3233774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7"/>
            <a:srcRect l="0" t="6172" r="0" b="6172"/>
            <a:stretch>
              <a:fillRect/>
            </a:stretch>
          </p:blipFill>
          <p:spPr>
            <a:xfrm flipH="false" flipV="false">
              <a:off x="0" y="0"/>
              <a:ext cx="4216268" cy="3233774"/>
            </a:xfrm>
            <a:prstGeom prst="rect">
              <a:avLst/>
            </a:prstGeom>
          </p:spPr>
        </p:pic>
      </p:grpSp>
      <p:grpSp>
        <p:nvGrpSpPr>
          <p:cNvPr name="Group 26" id="26"/>
          <p:cNvGrpSpPr/>
          <p:nvPr/>
        </p:nvGrpSpPr>
        <p:grpSpPr>
          <a:xfrm rot="0">
            <a:off x="11125908" y="3227646"/>
            <a:ext cx="3162201" cy="2425331"/>
            <a:chOff x="0" y="0"/>
            <a:chExt cx="4216268" cy="3233774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8"/>
            <a:srcRect l="0" t="14797" r="0" b="14797"/>
            <a:stretch>
              <a:fillRect/>
            </a:stretch>
          </p:blipFill>
          <p:spPr>
            <a:xfrm flipH="false" flipV="false">
              <a:off x="0" y="0"/>
              <a:ext cx="4216268" cy="3233774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7563657" y="3227646"/>
            <a:ext cx="3162201" cy="2425331"/>
            <a:chOff x="0" y="0"/>
            <a:chExt cx="4216268" cy="3233774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9"/>
            <a:srcRect l="0" t="19037" r="0" b="19037"/>
            <a:stretch>
              <a:fillRect/>
            </a:stretch>
          </p:blipFill>
          <p:spPr>
            <a:xfrm flipH="false" flipV="false">
              <a:off x="0" y="0"/>
              <a:ext cx="4216268" cy="3233774"/>
            </a:xfrm>
            <a:prstGeom prst="rect">
              <a:avLst/>
            </a:prstGeom>
          </p:spPr>
        </p:pic>
      </p:grpSp>
      <p:grpSp>
        <p:nvGrpSpPr>
          <p:cNvPr name="Group 30" id="30"/>
          <p:cNvGrpSpPr/>
          <p:nvPr/>
        </p:nvGrpSpPr>
        <p:grpSpPr>
          <a:xfrm rot="0">
            <a:off x="14688159" y="3227646"/>
            <a:ext cx="3162201" cy="2425331"/>
            <a:chOff x="0" y="0"/>
            <a:chExt cx="4216268" cy="3233774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10"/>
            <a:srcRect l="0" t="11508" r="0" b="11508"/>
            <a:stretch>
              <a:fillRect/>
            </a:stretch>
          </p:blipFill>
          <p:spPr>
            <a:xfrm flipH="false" flipV="false">
              <a:off x="0" y="0"/>
              <a:ext cx="4216268" cy="3233774"/>
            </a:xfrm>
            <a:prstGeom prst="rect">
              <a:avLst/>
            </a:prstGeom>
          </p:spPr>
        </p:pic>
      </p:grpSp>
      <p:sp>
        <p:nvSpPr>
          <p:cNvPr name="TextBox 32" id="32"/>
          <p:cNvSpPr txBox="true"/>
          <p:nvPr/>
        </p:nvSpPr>
        <p:spPr>
          <a:xfrm rot="0">
            <a:off x="5456697" y="971550"/>
            <a:ext cx="8469495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1F1F1"/>
                </a:solidFill>
                <a:latin typeface="네모고딕"/>
              </a:rPr>
              <a:t>OUR TEAM MEMBERS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8914" y="5247211"/>
            <a:ext cx="204748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1F1F1"/>
                </a:solidFill>
                <a:latin typeface="네모고딕"/>
              </a:rPr>
              <a:t>Team Leader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82183" y="5664155"/>
            <a:ext cx="1213133" cy="45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3"/>
              </a:lnSpc>
            </a:pPr>
            <a:r>
              <a:rPr lang="en-US" sz="2673">
                <a:solidFill>
                  <a:srgbClr val="F1F1F1"/>
                </a:solidFill>
                <a:ea typeface="네모고딕"/>
              </a:rPr>
              <a:t>박보은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74856" y="5664155"/>
            <a:ext cx="1187200" cy="45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3"/>
              </a:lnSpc>
            </a:pPr>
            <a:r>
              <a:rPr lang="en-US" sz="2673">
                <a:solidFill>
                  <a:srgbClr val="F1F1F1"/>
                </a:solidFill>
                <a:ea typeface="네모고딕"/>
              </a:rPr>
              <a:t>장준혁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10243" y="5664155"/>
            <a:ext cx="1187200" cy="45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3"/>
              </a:lnSpc>
            </a:pPr>
            <a:r>
              <a:rPr lang="en-US" sz="2673">
                <a:solidFill>
                  <a:srgbClr val="F1F1F1"/>
                </a:solidFill>
                <a:ea typeface="네모고딕"/>
              </a:rPr>
              <a:t>강지혜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802584" y="5664155"/>
            <a:ext cx="1180100" cy="45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3"/>
              </a:lnSpc>
            </a:pPr>
            <a:r>
              <a:rPr lang="en-US" sz="2673">
                <a:solidFill>
                  <a:srgbClr val="F1F1F1"/>
                </a:solidFill>
                <a:ea typeface="네모고딕"/>
              </a:rPr>
              <a:t>정남용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00923" y="6469428"/>
            <a:ext cx="639037" cy="42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5"/>
              </a:lnSpc>
            </a:pPr>
            <a:r>
              <a:rPr lang="en-US" sz="2259">
                <a:solidFill>
                  <a:srgbClr val="F1F1F1"/>
                </a:solidFill>
                <a:ea typeface="네모고딕"/>
              </a:rPr>
              <a:t>총괄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914186" y="6247522"/>
            <a:ext cx="1495118" cy="81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6"/>
              </a:lnSpc>
            </a:pPr>
            <a:r>
              <a:rPr lang="en-US" sz="2078">
                <a:solidFill>
                  <a:srgbClr val="F1F1F1"/>
                </a:solidFill>
                <a:ea typeface="네모고딕"/>
              </a:rPr>
              <a:t>데이터 분석</a:t>
            </a:r>
          </a:p>
          <a:p>
            <a:pPr>
              <a:lnSpc>
                <a:spcPts val="3326"/>
              </a:lnSpc>
            </a:pPr>
            <a:r>
              <a:rPr lang="en-US" sz="2078">
                <a:solidFill>
                  <a:srgbClr val="F1F1F1"/>
                </a:solidFill>
                <a:ea typeface="네모고딕"/>
              </a:rPr>
              <a:t>알고리즘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43773" y="5616530"/>
            <a:ext cx="868703" cy="48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9"/>
              </a:lnSpc>
            </a:pPr>
            <a:r>
              <a:rPr lang="en-US" sz="2574">
                <a:solidFill>
                  <a:srgbClr val="F1F1F1"/>
                </a:solidFill>
                <a:ea typeface="네모고딕"/>
              </a:rPr>
              <a:t>이 현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571393" y="6361572"/>
            <a:ext cx="1902768" cy="39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6"/>
              </a:lnSpc>
            </a:pPr>
            <a:r>
              <a:rPr lang="en-US" sz="2078">
                <a:solidFill>
                  <a:srgbClr val="F1F1F1"/>
                </a:solidFill>
                <a:ea typeface="네모고딕"/>
              </a:rPr>
              <a:t>프론트 백앤드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475026" y="6247522"/>
            <a:ext cx="1495118" cy="81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6"/>
              </a:lnSpc>
            </a:pPr>
            <a:r>
              <a:rPr lang="en-US" sz="2078">
                <a:solidFill>
                  <a:srgbClr val="F1F1F1"/>
                </a:solidFill>
                <a:ea typeface="네모고딕"/>
              </a:rPr>
              <a:t>데이터 분석</a:t>
            </a:r>
          </a:p>
          <a:p>
            <a:pPr>
              <a:lnSpc>
                <a:spcPts val="3326"/>
              </a:lnSpc>
            </a:pPr>
            <a:r>
              <a:rPr lang="en-US" sz="2078">
                <a:solidFill>
                  <a:srgbClr val="F1F1F1"/>
                </a:solidFill>
                <a:ea typeface="네모고딕"/>
              </a:rPr>
              <a:t>알고리즘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056284" y="6247522"/>
            <a:ext cx="1495118" cy="81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6"/>
              </a:lnSpc>
            </a:pPr>
            <a:r>
              <a:rPr lang="en-US" sz="2078">
                <a:solidFill>
                  <a:srgbClr val="F1F1F1"/>
                </a:solidFill>
                <a:ea typeface="네모고딕"/>
              </a:rPr>
              <a:t>데이터 분석</a:t>
            </a:r>
          </a:p>
          <a:p>
            <a:pPr>
              <a:lnSpc>
                <a:spcPts val="3326"/>
              </a:lnSpc>
            </a:pPr>
            <a:r>
              <a:rPr lang="en-US" sz="2078">
                <a:solidFill>
                  <a:srgbClr val="F1F1F1"/>
                </a:solidFill>
                <a:ea typeface="네모고딕"/>
              </a:rPr>
              <a:t>알고리즘 </a:t>
            </a:r>
          </a:p>
        </p:txBody>
      </p:sp>
      <p:sp>
        <p:nvSpPr>
          <p:cNvPr name="AutoShape 44" id="44"/>
          <p:cNvSpPr/>
          <p:nvPr/>
        </p:nvSpPr>
        <p:spPr>
          <a:xfrm>
            <a:off x="5135584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10790356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7964084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2339961" y="9248775"/>
            <a:ext cx="2416697" cy="0"/>
          </a:xfrm>
          <a:prstGeom prst="line">
            <a:avLst/>
          </a:prstGeom>
          <a:ln cap="flat" w="19050">
            <a:solidFill>
              <a:srgbClr val="E25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13618856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30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1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091827" y="9248775"/>
            <a:ext cx="2416697" cy="0"/>
          </a:xfrm>
          <a:prstGeom prst="line">
            <a:avLst/>
          </a:prstGeom>
          <a:ln cap="flat" w="19050">
            <a:solidFill>
              <a:srgbClr val="E25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746599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920327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296204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911640" y="1028700"/>
            <a:ext cx="8420164" cy="6713305"/>
            <a:chOff x="0" y="0"/>
            <a:chExt cx="11226886" cy="8951073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14724" t="0" r="14724" b="0"/>
            <a:stretch>
              <a:fillRect/>
            </a:stretch>
          </p:blipFill>
          <p:spPr>
            <a:xfrm flipH="false" flipV="false">
              <a:off x="0" y="0"/>
              <a:ext cx="11226886" cy="8951073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9709402" y="3462197"/>
            <a:ext cx="6474355" cy="165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38"/>
              </a:lnSpc>
            </a:pPr>
            <a:r>
              <a:rPr lang="en-US" sz="9670">
                <a:solidFill>
                  <a:srgbClr val="FFFFFF"/>
                </a:solidFill>
                <a:latin typeface="네모고딕"/>
              </a:rPr>
              <a:t>Overview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783448" y="6262873"/>
            <a:ext cx="4619184" cy="4731559"/>
          </a:xfrm>
          <a:custGeom>
            <a:avLst/>
            <a:gdLst/>
            <a:ahLst/>
            <a:cxnLst/>
            <a:rect r="r" b="b" t="t" l="l"/>
            <a:pathLst>
              <a:path h="4731559" w="4619184">
                <a:moveTo>
                  <a:pt x="0" y="0"/>
                </a:moveTo>
                <a:lnTo>
                  <a:pt x="4619184" y="0"/>
                </a:lnTo>
                <a:lnTo>
                  <a:pt x="4619184" y="4731559"/>
                </a:lnTo>
                <a:lnTo>
                  <a:pt x="0" y="4731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911640" y="-834431"/>
            <a:ext cx="5495086" cy="5628770"/>
          </a:xfrm>
          <a:custGeom>
            <a:avLst/>
            <a:gdLst/>
            <a:ahLst/>
            <a:cxnLst/>
            <a:rect r="r" b="b" t="t" l="l"/>
            <a:pathLst>
              <a:path h="5628770" w="5495086">
                <a:moveTo>
                  <a:pt x="5495086" y="0"/>
                </a:moveTo>
                <a:lnTo>
                  <a:pt x="0" y="0"/>
                </a:lnTo>
                <a:lnTo>
                  <a:pt x="0" y="5628770"/>
                </a:lnTo>
                <a:lnTo>
                  <a:pt x="5495086" y="5628770"/>
                </a:lnTo>
                <a:lnTo>
                  <a:pt x="54950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3575099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5393595" y="-1076313"/>
            <a:ext cx="3731410" cy="37314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52623" y="1072642"/>
            <a:ext cx="20553646" cy="80962"/>
          </a:xfrm>
          <a:prstGeom prst="line">
            <a:avLst/>
          </a:prstGeom>
          <a:ln cap="flat" w="9525">
            <a:solidFill>
              <a:srgbClr val="F1EFE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747188" y="1383014"/>
            <a:ext cx="7602306" cy="2931198"/>
            <a:chOff x="0" y="0"/>
            <a:chExt cx="1187040" cy="457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7040" cy="457683"/>
            </a:xfrm>
            <a:custGeom>
              <a:avLst/>
              <a:gdLst/>
              <a:ahLst/>
              <a:cxnLst/>
              <a:rect r="r" b="b" t="t" l="l"/>
              <a:pathLst>
                <a:path h="457683" w="1187040">
                  <a:moveTo>
                    <a:pt x="395894" y="19070"/>
                  </a:moveTo>
                  <a:cubicBezTo>
                    <a:pt x="456554" y="7556"/>
                    <a:pt x="525936" y="0"/>
                    <a:pt x="593839" y="0"/>
                  </a:cubicBezTo>
                  <a:cubicBezTo>
                    <a:pt x="661745" y="0"/>
                    <a:pt x="727087" y="6476"/>
                    <a:pt x="787302" y="17990"/>
                  </a:cubicBezTo>
                  <a:cubicBezTo>
                    <a:pt x="788585" y="18350"/>
                    <a:pt x="789865" y="18350"/>
                    <a:pt x="791146" y="18710"/>
                  </a:cubicBezTo>
                  <a:cubicBezTo>
                    <a:pt x="1017279" y="64765"/>
                    <a:pt x="1183837" y="186379"/>
                    <a:pt x="1187040" y="320614"/>
                  </a:cubicBezTo>
                  <a:lnTo>
                    <a:pt x="1187040" y="457683"/>
                  </a:lnTo>
                  <a:lnTo>
                    <a:pt x="0" y="457683"/>
                  </a:lnTo>
                  <a:lnTo>
                    <a:pt x="0" y="320716"/>
                  </a:lnTo>
                  <a:cubicBezTo>
                    <a:pt x="3203" y="185660"/>
                    <a:pt x="167198" y="64045"/>
                    <a:pt x="395894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1EFE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8900"/>
              <a:ext cx="1187040" cy="368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18931" y="1153604"/>
            <a:ext cx="458820" cy="458820"/>
          </a:xfrm>
          <a:custGeom>
            <a:avLst/>
            <a:gdLst/>
            <a:ahLst/>
            <a:cxnLst/>
            <a:rect r="r" b="b" t="t" l="l"/>
            <a:pathLst>
              <a:path h="458820" w="458820">
                <a:moveTo>
                  <a:pt x="0" y="0"/>
                </a:moveTo>
                <a:lnTo>
                  <a:pt x="458820" y="0"/>
                </a:lnTo>
                <a:lnTo>
                  <a:pt x="458820" y="458820"/>
                </a:lnTo>
                <a:lnTo>
                  <a:pt x="0" y="458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3244" y="1921346"/>
            <a:ext cx="6936235" cy="7336954"/>
            <a:chOff x="0" y="0"/>
            <a:chExt cx="1281804" cy="13558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1804" cy="1355856"/>
            </a:xfrm>
            <a:custGeom>
              <a:avLst/>
              <a:gdLst/>
              <a:ahLst/>
              <a:cxnLst/>
              <a:rect r="r" b="b" t="t" l="l"/>
              <a:pathLst>
                <a:path h="1355856" w="1281804">
                  <a:moveTo>
                    <a:pt x="0" y="0"/>
                  </a:moveTo>
                  <a:lnTo>
                    <a:pt x="1281804" y="0"/>
                  </a:lnTo>
                  <a:lnTo>
                    <a:pt x="1281804" y="1355856"/>
                  </a:lnTo>
                  <a:lnTo>
                    <a:pt x="0" y="13558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1EFE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1804" cy="1393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069376" y="8988198"/>
            <a:ext cx="540205" cy="540205"/>
          </a:xfrm>
          <a:custGeom>
            <a:avLst/>
            <a:gdLst/>
            <a:ahLst/>
            <a:cxnLst/>
            <a:rect r="r" b="b" t="t" l="l"/>
            <a:pathLst>
              <a:path h="540205" w="540205">
                <a:moveTo>
                  <a:pt x="0" y="0"/>
                </a:moveTo>
                <a:lnTo>
                  <a:pt x="540205" y="0"/>
                </a:lnTo>
                <a:lnTo>
                  <a:pt x="540205" y="540204"/>
                </a:lnTo>
                <a:lnTo>
                  <a:pt x="0" y="540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3399" y="1691445"/>
            <a:ext cx="500493" cy="500493"/>
          </a:xfrm>
          <a:custGeom>
            <a:avLst/>
            <a:gdLst/>
            <a:ahLst/>
            <a:cxnLst/>
            <a:rect r="r" b="b" t="t" l="l"/>
            <a:pathLst>
              <a:path h="500493" w="500493">
                <a:moveTo>
                  <a:pt x="0" y="0"/>
                </a:moveTo>
                <a:lnTo>
                  <a:pt x="500494" y="0"/>
                </a:lnTo>
                <a:lnTo>
                  <a:pt x="500494" y="500493"/>
                </a:lnTo>
                <a:lnTo>
                  <a:pt x="0" y="500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3893" y="2191938"/>
            <a:ext cx="6407969" cy="6793249"/>
          </a:xfrm>
          <a:custGeom>
            <a:avLst/>
            <a:gdLst/>
            <a:ahLst/>
            <a:cxnLst/>
            <a:rect r="r" b="b" t="t" l="l"/>
            <a:pathLst>
              <a:path h="6793249" w="6407969">
                <a:moveTo>
                  <a:pt x="0" y="0"/>
                </a:moveTo>
                <a:lnTo>
                  <a:pt x="6407969" y="0"/>
                </a:lnTo>
                <a:lnTo>
                  <a:pt x="6407969" y="6793249"/>
                </a:lnTo>
                <a:lnTo>
                  <a:pt x="0" y="6793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484" t="0" r="-2948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70863" y="2627374"/>
            <a:ext cx="8813777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1EFE7"/>
                </a:solidFill>
                <a:latin typeface="네모고딕"/>
              </a:rPr>
              <a:t>EXHIBITION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34324" y="1507649"/>
            <a:ext cx="4323220" cy="125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1"/>
              </a:lnSpc>
              <a:spcBef>
                <a:spcPct val="0"/>
              </a:spcBef>
            </a:pPr>
            <a:r>
              <a:rPr lang="en-US" sz="7286">
                <a:solidFill>
                  <a:srgbClr val="F1EFE7"/>
                </a:solidFill>
                <a:latin typeface="Sloop Script Pro"/>
              </a:rPr>
              <a:t>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76524" y="5361962"/>
            <a:ext cx="4429104" cy="305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2899" spc="124">
                <a:solidFill>
                  <a:srgbClr val="F1EFE7"/>
                </a:solidFill>
                <a:ea typeface="네모고딕"/>
              </a:rPr>
              <a:t>미술 작품 감상 </a:t>
            </a:r>
          </a:p>
          <a:p>
            <a:pPr algn="just">
              <a:lnSpc>
                <a:spcPts val="4900"/>
              </a:lnSpc>
            </a:pPr>
            <a:r>
              <a:rPr lang="en-US" sz="2899" spc="124">
                <a:solidFill>
                  <a:srgbClr val="F1EFE7"/>
                </a:solidFill>
                <a:latin typeface="네모고딕"/>
              </a:rPr>
              <a:t>- </a:t>
            </a:r>
            <a:r>
              <a:rPr lang="en-US" sz="2899" spc="124">
                <a:solidFill>
                  <a:srgbClr val="F1EFE7"/>
                </a:solidFill>
                <a:ea typeface="네모고딕"/>
              </a:rPr>
              <a:t>감정의 교류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  <a:r>
              <a:rPr lang="en-US" sz="2899" spc="124">
                <a:solidFill>
                  <a:srgbClr val="F1EFE7"/>
                </a:solidFill>
                <a:latin typeface="네모고딕"/>
                <a:ea typeface="네모고딕"/>
              </a:rPr>
              <a:t>작품 + </a:t>
            </a:r>
            <a:r>
              <a:rPr lang="en-US" sz="2899" spc="124">
                <a:solidFill>
                  <a:srgbClr val="F1EFE7"/>
                </a:solidFill>
                <a:ea typeface="네모고딕"/>
              </a:rPr>
              <a:t>음악 추천 </a:t>
            </a:r>
          </a:p>
          <a:p>
            <a:pPr>
              <a:lnSpc>
                <a:spcPts val="4900"/>
              </a:lnSpc>
            </a:pPr>
            <a:r>
              <a:rPr lang="en-US" sz="2899" spc="124">
                <a:solidFill>
                  <a:srgbClr val="F1EFE7"/>
                </a:solidFill>
                <a:latin typeface="네모고딕"/>
              </a:rPr>
              <a:t>- </a:t>
            </a:r>
            <a:r>
              <a:rPr lang="en-US" sz="2899" spc="124">
                <a:solidFill>
                  <a:srgbClr val="F1EFE7"/>
                </a:solidFill>
                <a:ea typeface="네모고딕"/>
              </a:rPr>
              <a:t>감상의 차원 확장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4275" y="906228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1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09358" y="1577986"/>
            <a:ext cx="7297192" cy="6174004"/>
            <a:chOff x="0" y="0"/>
            <a:chExt cx="891222" cy="754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1222" cy="754045"/>
            </a:xfrm>
            <a:custGeom>
              <a:avLst/>
              <a:gdLst/>
              <a:ahLst/>
              <a:cxnLst/>
              <a:rect r="r" b="b" t="t" l="l"/>
              <a:pathLst>
                <a:path h="754045" w="891222">
                  <a:moveTo>
                    <a:pt x="297234" y="19070"/>
                  </a:moveTo>
                  <a:cubicBezTo>
                    <a:pt x="342778" y="7556"/>
                    <a:pt x="394870" y="0"/>
                    <a:pt x="445851" y="0"/>
                  </a:cubicBezTo>
                  <a:cubicBezTo>
                    <a:pt x="496834" y="0"/>
                    <a:pt x="545892" y="6476"/>
                    <a:pt x="591101" y="17990"/>
                  </a:cubicBezTo>
                  <a:cubicBezTo>
                    <a:pt x="592064" y="18350"/>
                    <a:pt x="593026" y="18350"/>
                    <a:pt x="593987" y="18710"/>
                  </a:cubicBezTo>
                  <a:cubicBezTo>
                    <a:pt x="763767" y="64765"/>
                    <a:pt x="888817" y="186379"/>
                    <a:pt x="891222" y="327197"/>
                  </a:cubicBezTo>
                  <a:lnTo>
                    <a:pt x="891222" y="754045"/>
                  </a:lnTo>
                  <a:lnTo>
                    <a:pt x="0" y="754045"/>
                  </a:lnTo>
                  <a:lnTo>
                    <a:pt x="0" y="327514"/>
                  </a:lnTo>
                  <a:cubicBezTo>
                    <a:pt x="2405" y="185660"/>
                    <a:pt x="125531" y="64045"/>
                    <a:pt x="297234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1EFE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891222" cy="665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9844313" y="1028700"/>
            <a:ext cx="8637553" cy="21261669"/>
          </a:xfrm>
          <a:custGeom>
            <a:avLst/>
            <a:gdLst/>
            <a:ahLst/>
            <a:cxnLst/>
            <a:rect r="r" b="b" t="t" l="l"/>
            <a:pathLst>
              <a:path h="21261669" w="8637553">
                <a:moveTo>
                  <a:pt x="8637553" y="0"/>
                </a:moveTo>
                <a:lnTo>
                  <a:pt x="0" y="0"/>
                </a:lnTo>
                <a:lnTo>
                  <a:pt x="0" y="21261669"/>
                </a:lnTo>
                <a:lnTo>
                  <a:pt x="8637553" y="21261669"/>
                </a:lnTo>
                <a:lnTo>
                  <a:pt x="86375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21495" y="7073415"/>
            <a:ext cx="258578" cy="2585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8768" lIns="58768" bIns="58768" rIns="58768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419763">
            <a:off x="6447440" y="2711993"/>
            <a:ext cx="2306330" cy="2427716"/>
          </a:xfrm>
          <a:custGeom>
            <a:avLst/>
            <a:gdLst/>
            <a:ahLst/>
            <a:cxnLst/>
            <a:rect r="r" b="b" t="t" l="l"/>
            <a:pathLst>
              <a:path h="2427716" w="2306330">
                <a:moveTo>
                  <a:pt x="0" y="0"/>
                </a:moveTo>
                <a:lnTo>
                  <a:pt x="2306329" y="0"/>
                </a:lnTo>
                <a:lnTo>
                  <a:pt x="2306329" y="2427716"/>
                </a:lnTo>
                <a:lnTo>
                  <a:pt x="0" y="2427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50784" y="1028700"/>
            <a:ext cx="3809865" cy="4594249"/>
          </a:xfrm>
          <a:custGeom>
            <a:avLst/>
            <a:gdLst/>
            <a:ahLst/>
            <a:cxnLst/>
            <a:rect r="r" b="b" t="t" l="l"/>
            <a:pathLst>
              <a:path h="4594249" w="3809865">
                <a:moveTo>
                  <a:pt x="0" y="0"/>
                </a:moveTo>
                <a:lnTo>
                  <a:pt x="3809865" y="0"/>
                </a:lnTo>
                <a:lnTo>
                  <a:pt x="3809865" y="4594249"/>
                </a:lnTo>
                <a:lnTo>
                  <a:pt x="0" y="45942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528547">
            <a:off x="3671717" y="6170782"/>
            <a:ext cx="2217913" cy="2322422"/>
          </a:xfrm>
          <a:custGeom>
            <a:avLst/>
            <a:gdLst/>
            <a:ahLst/>
            <a:cxnLst/>
            <a:rect r="r" b="b" t="t" l="l"/>
            <a:pathLst>
              <a:path h="2322422" w="2217913">
                <a:moveTo>
                  <a:pt x="0" y="0"/>
                </a:moveTo>
                <a:lnTo>
                  <a:pt x="2217913" y="0"/>
                </a:lnTo>
                <a:lnTo>
                  <a:pt x="2217913" y="2322422"/>
                </a:lnTo>
                <a:lnTo>
                  <a:pt x="0" y="23224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8433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7036" y="1025266"/>
            <a:ext cx="673927" cy="673927"/>
          </a:xfrm>
          <a:custGeom>
            <a:avLst/>
            <a:gdLst/>
            <a:ahLst/>
            <a:cxnLst/>
            <a:rect r="r" b="b" t="t" l="l"/>
            <a:pathLst>
              <a:path h="673927" w="673927">
                <a:moveTo>
                  <a:pt x="0" y="0"/>
                </a:moveTo>
                <a:lnTo>
                  <a:pt x="673928" y="0"/>
                </a:lnTo>
                <a:lnTo>
                  <a:pt x="673928" y="673928"/>
                </a:lnTo>
                <a:lnTo>
                  <a:pt x="0" y="67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27213" y="1023937"/>
            <a:ext cx="20509650" cy="0"/>
          </a:xfrm>
          <a:prstGeom prst="line">
            <a:avLst/>
          </a:prstGeom>
          <a:ln cap="flat" w="9525">
            <a:solidFill>
              <a:srgbClr val="F1EF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-5400000">
            <a:off x="-948464" y="3908522"/>
            <a:ext cx="8194977" cy="3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329">
                <a:solidFill>
                  <a:srgbClr val="F1EFE7"/>
                </a:solidFill>
                <a:latin typeface="네모고딕"/>
              </a:rPr>
              <a:t>IMAGE DATA</a:t>
            </a:r>
          </a:p>
        </p:txBody>
      </p:sp>
      <p:sp>
        <p:nvSpPr>
          <p:cNvPr name="AutoShape 6" id="6"/>
          <p:cNvSpPr/>
          <p:nvPr/>
        </p:nvSpPr>
        <p:spPr>
          <a:xfrm>
            <a:off x="4698862" y="-2958294"/>
            <a:ext cx="0" cy="20509651"/>
          </a:xfrm>
          <a:prstGeom prst="line">
            <a:avLst/>
          </a:prstGeom>
          <a:ln cap="flat" w="9525">
            <a:solidFill>
              <a:srgbClr val="F1EF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33462" y="-2958294"/>
            <a:ext cx="0" cy="20509651"/>
          </a:xfrm>
          <a:prstGeom prst="line">
            <a:avLst/>
          </a:prstGeom>
          <a:ln cap="flat" w="9525">
            <a:solidFill>
              <a:srgbClr val="F1EF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11267" y="811267"/>
            <a:ext cx="434866" cy="434866"/>
          </a:xfrm>
          <a:custGeom>
            <a:avLst/>
            <a:gdLst/>
            <a:ahLst/>
            <a:cxnLst/>
            <a:rect r="r" b="b" t="t" l="l"/>
            <a:pathLst>
              <a:path h="434866" w="434866">
                <a:moveTo>
                  <a:pt x="0" y="0"/>
                </a:moveTo>
                <a:lnTo>
                  <a:pt x="434866" y="0"/>
                </a:lnTo>
                <a:lnTo>
                  <a:pt x="434866" y="434866"/>
                </a:lnTo>
                <a:lnTo>
                  <a:pt x="0" y="434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86191" y="806504"/>
            <a:ext cx="434866" cy="434866"/>
          </a:xfrm>
          <a:custGeom>
            <a:avLst/>
            <a:gdLst/>
            <a:ahLst/>
            <a:cxnLst/>
            <a:rect r="r" b="b" t="t" l="l"/>
            <a:pathLst>
              <a:path h="434866" w="434866">
                <a:moveTo>
                  <a:pt x="0" y="0"/>
                </a:moveTo>
                <a:lnTo>
                  <a:pt x="434867" y="0"/>
                </a:lnTo>
                <a:lnTo>
                  <a:pt x="434867" y="434867"/>
                </a:lnTo>
                <a:lnTo>
                  <a:pt x="0" y="434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1267" y="9048011"/>
            <a:ext cx="434866" cy="434866"/>
          </a:xfrm>
          <a:custGeom>
            <a:avLst/>
            <a:gdLst/>
            <a:ahLst/>
            <a:cxnLst/>
            <a:rect r="r" b="b" t="t" l="l"/>
            <a:pathLst>
              <a:path h="434866" w="434866">
                <a:moveTo>
                  <a:pt x="0" y="0"/>
                </a:moveTo>
                <a:lnTo>
                  <a:pt x="434866" y="0"/>
                </a:lnTo>
                <a:lnTo>
                  <a:pt x="434866" y="434866"/>
                </a:lnTo>
                <a:lnTo>
                  <a:pt x="0" y="434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86191" y="9043248"/>
            <a:ext cx="434866" cy="434866"/>
          </a:xfrm>
          <a:custGeom>
            <a:avLst/>
            <a:gdLst/>
            <a:ahLst/>
            <a:cxnLst/>
            <a:rect r="r" b="b" t="t" l="l"/>
            <a:pathLst>
              <a:path h="434866" w="434866">
                <a:moveTo>
                  <a:pt x="0" y="0"/>
                </a:moveTo>
                <a:lnTo>
                  <a:pt x="434867" y="0"/>
                </a:lnTo>
                <a:lnTo>
                  <a:pt x="434867" y="434866"/>
                </a:lnTo>
                <a:lnTo>
                  <a:pt x="0" y="434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6158088" y="9365024"/>
            <a:ext cx="2416697" cy="0"/>
          </a:xfrm>
          <a:prstGeom prst="line">
            <a:avLst/>
          </a:prstGeom>
          <a:ln cap="flat" w="19050">
            <a:solidFill>
              <a:srgbClr val="E25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812861" y="9365024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986588" y="9365024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3362465" y="9365024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4641361" y="9365024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038870" y="1812900"/>
            <a:ext cx="3070559" cy="1878053"/>
          </a:xfrm>
          <a:custGeom>
            <a:avLst/>
            <a:gdLst/>
            <a:ahLst/>
            <a:cxnLst/>
            <a:rect r="r" b="b" t="t" l="l"/>
            <a:pathLst>
              <a:path h="1878053" w="3070559">
                <a:moveTo>
                  <a:pt x="0" y="0"/>
                </a:moveTo>
                <a:lnTo>
                  <a:pt x="3070559" y="0"/>
                </a:lnTo>
                <a:lnTo>
                  <a:pt x="3070559" y="1878053"/>
                </a:lnTo>
                <a:lnTo>
                  <a:pt x="0" y="187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03286" y="6161679"/>
            <a:ext cx="3826213" cy="1519820"/>
          </a:xfrm>
          <a:custGeom>
            <a:avLst/>
            <a:gdLst/>
            <a:ahLst/>
            <a:cxnLst/>
            <a:rect r="r" b="b" t="t" l="l"/>
            <a:pathLst>
              <a:path h="1519820" w="3826213">
                <a:moveTo>
                  <a:pt x="0" y="0"/>
                </a:moveTo>
                <a:lnTo>
                  <a:pt x="3826212" y="0"/>
                </a:lnTo>
                <a:lnTo>
                  <a:pt x="3826212" y="1519819"/>
                </a:lnTo>
                <a:lnTo>
                  <a:pt x="0" y="15198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43046" y="1812900"/>
            <a:ext cx="3405195" cy="1915422"/>
          </a:xfrm>
          <a:custGeom>
            <a:avLst/>
            <a:gdLst/>
            <a:ahLst/>
            <a:cxnLst/>
            <a:rect r="r" b="b" t="t" l="l"/>
            <a:pathLst>
              <a:path h="1915422" w="3405195">
                <a:moveTo>
                  <a:pt x="0" y="0"/>
                </a:moveTo>
                <a:lnTo>
                  <a:pt x="3405195" y="0"/>
                </a:lnTo>
                <a:lnTo>
                  <a:pt x="3405195" y="1915422"/>
                </a:lnTo>
                <a:lnTo>
                  <a:pt x="0" y="1915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9142" r="0" b="-3914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78764" y="5986634"/>
            <a:ext cx="1869910" cy="1869910"/>
          </a:xfrm>
          <a:custGeom>
            <a:avLst/>
            <a:gdLst/>
            <a:ahLst/>
            <a:cxnLst/>
            <a:rect r="r" b="b" t="t" l="l"/>
            <a:pathLst>
              <a:path h="1869910" w="1869910">
                <a:moveTo>
                  <a:pt x="0" y="0"/>
                </a:moveTo>
                <a:lnTo>
                  <a:pt x="1869910" y="0"/>
                </a:lnTo>
                <a:lnTo>
                  <a:pt x="1869910" y="1869909"/>
                </a:lnTo>
                <a:lnTo>
                  <a:pt x="0" y="1869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38859" y="1416023"/>
            <a:ext cx="2928853" cy="2935495"/>
          </a:xfrm>
          <a:custGeom>
            <a:avLst/>
            <a:gdLst/>
            <a:ahLst/>
            <a:cxnLst/>
            <a:rect r="r" b="b" t="t" l="l"/>
            <a:pathLst>
              <a:path h="2935495" w="2928853">
                <a:moveTo>
                  <a:pt x="0" y="0"/>
                </a:moveTo>
                <a:lnTo>
                  <a:pt x="2928853" y="0"/>
                </a:lnTo>
                <a:lnTo>
                  <a:pt x="2928853" y="2935495"/>
                </a:lnTo>
                <a:lnTo>
                  <a:pt x="0" y="29354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265600" y="4171264"/>
            <a:ext cx="2558540" cy="31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1864">
                <a:solidFill>
                  <a:srgbClr val="F1EFE7"/>
                </a:solidFill>
                <a:ea typeface="네모고딕 Bold Italics"/>
              </a:rPr>
              <a:t>서울 시립 미술관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93743" y="8024398"/>
            <a:ext cx="562086" cy="31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1864">
                <a:solidFill>
                  <a:srgbClr val="F1EFE7"/>
                </a:solidFill>
                <a:ea typeface="네모고딕 Bold Italics"/>
              </a:rPr>
              <a:t>구글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51338" y="4165334"/>
            <a:ext cx="703895" cy="31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1864">
                <a:solidFill>
                  <a:srgbClr val="F1EFE7"/>
                </a:solidFill>
                <a:ea typeface="네모고딕 Bold Italics"/>
              </a:rPr>
              <a:t>깃허브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37390" y="4167733"/>
            <a:ext cx="454615" cy="31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1864">
                <a:solidFill>
                  <a:srgbClr val="F1EFE7"/>
                </a:solidFill>
                <a:ea typeface="네모고딕 Bold Italics"/>
              </a:rPr>
              <a:t>케글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12861" y="8024398"/>
            <a:ext cx="2620064" cy="31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1864">
                <a:solidFill>
                  <a:srgbClr val="F1EFE7"/>
                </a:solidFill>
                <a:ea typeface="네모고딕 Bold Italics"/>
              </a:rPr>
              <a:t>네셔널 갤러리 오브 아트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64863" y="262991"/>
            <a:ext cx="921329" cy="54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30"/>
              </a:lnSpc>
            </a:pPr>
            <a:r>
              <a:rPr lang="en-US" sz="3164">
                <a:solidFill>
                  <a:srgbClr val="F1EFE7"/>
                </a:solidFill>
                <a:ea typeface="네모고딕 Medium"/>
              </a:rPr>
              <a:t>수집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30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1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4664" y="-606904"/>
            <a:ext cx="7497992" cy="8507556"/>
            <a:chOff x="0" y="0"/>
            <a:chExt cx="9997323" cy="1134340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2178" r="0" b="12178"/>
            <a:stretch>
              <a:fillRect/>
            </a:stretch>
          </p:blipFill>
          <p:spPr>
            <a:xfrm flipH="false" flipV="false">
              <a:off x="0" y="0"/>
              <a:ext cx="9997323" cy="1134340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9599406" y="1522069"/>
            <a:ext cx="6392362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네모라운드"/>
              </a:rPr>
              <a:t>MUSIC</a:t>
            </a:r>
          </a:p>
        </p:txBody>
      </p:sp>
      <p:sp>
        <p:nvSpPr>
          <p:cNvPr name="AutoShape 7" id="7"/>
          <p:cNvSpPr/>
          <p:nvPr/>
        </p:nvSpPr>
        <p:spPr>
          <a:xfrm>
            <a:off x="5208849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863621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599434" y="2996019"/>
            <a:ext cx="6392334" cy="1899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037349" y="9248775"/>
            <a:ext cx="2416697" cy="0"/>
          </a:xfrm>
          <a:prstGeom prst="line">
            <a:avLst/>
          </a:prstGeom>
          <a:ln cap="flat" w="19050">
            <a:solidFill>
              <a:srgbClr val="E25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2413225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3692121" y="9248775"/>
            <a:ext cx="241669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-613486" y="-956272"/>
            <a:ext cx="6053423" cy="6200690"/>
          </a:xfrm>
          <a:custGeom>
            <a:avLst/>
            <a:gdLst/>
            <a:ahLst/>
            <a:cxnLst/>
            <a:rect r="r" b="b" t="t" l="l"/>
            <a:pathLst>
              <a:path h="6200690" w="6053423">
                <a:moveTo>
                  <a:pt x="0" y="0"/>
                </a:moveTo>
                <a:lnTo>
                  <a:pt x="6053423" y="0"/>
                </a:lnTo>
                <a:lnTo>
                  <a:pt x="6053423" y="6200690"/>
                </a:lnTo>
                <a:lnTo>
                  <a:pt x="0" y="6200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51566" y="3680020"/>
            <a:ext cx="2815528" cy="2281300"/>
          </a:xfrm>
          <a:custGeom>
            <a:avLst/>
            <a:gdLst/>
            <a:ahLst/>
            <a:cxnLst/>
            <a:rect r="r" b="b" t="t" l="l"/>
            <a:pathLst>
              <a:path h="2281300" w="2815528">
                <a:moveTo>
                  <a:pt x="0" y="0"/>
                </a:moveTo>
                <a:lnTo>
                  <a:pt x="2815529" y="0"/>
                </a:lnTo>
                <a:lnTo>
                  <a:pt x="2815529" y="2281300"/>
                </a:lnTo>
                <a:lnTo>
                  <a:pt x="0" y="2281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889722" y="6570920"/>
            <a:ext cx="203105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네모라운드"/>
                <a:ea typeface="네모라운드"/>
              </a:rPr>
              <a:t>음원 약 50만곡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30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12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4154" y="1891120"/>
            <a:ext cx="5495086" cy="5628770"/>
          </a:xfrm>
          <a:custGeom>
            <a:avLst/>
            <a:gdLst/>
            <a:ahLst/>
            <a:cxnLst/>
            <a:rect r="r" b="b" t="t" l="l"/>
            <a:pathLst>
              <a:path h="5628770" w="5495086">
                <a:moveTo>
                  <a:pt x="0" y="0"/>
                </a:moveTo>
                <a:lnTo>
                  <a:pt x="5495086" y="0"/>
                </a:lnTo>
                <a:lnTo>
                  <a:pt x="5495086" y="5628770"/>
                </a:lnTo>
                <a:lnTo>
                  <a:pt x="0" y="562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491240" y="1891120"/>
            <a:ext cx="5495086" cy="5628770"/>
          </a:xfrm>
          <a:custGeom>
            <a:avLst/>
            <a:gdLst/>
            <a:ahLst/>
            <a:cxnLst/>
            <a:rect r="r" b="b" t="t" l="l"/>
            <a:pathLst>
              <a:path h="5628770" w="5495086">
                <a:moveTo>
                  <a:pt x="5495086" y="0"/>
                </a:moveTo>
                <a:lnTo>
                  <a:pt x="0" y="0"/>
                </a:lnTo>
                <a:lnTo>
                  <a:pt x="0" y="5628770"/>
                </a:lnTo>
                <a:lnTo>
                  <a:pt x="5495086" y="5628770"/>
                </a:lnTo>
                <a:lnTo>
                  <a:pt x="54950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56393" y="387588"/>
            <a:ext cx="15901216" cy="8618846"/>
            <a:chOff x="0" y="0"/>
            <a:chExt cx="4418660" cy="2395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8661" cy="2395021"/>
            </a:xfrm>
            <a:custGeom>
              <a:avLst/>
              <a:gdLst/>
              <a:ahLst/>
              <a:cxnLst/>
              <a:rect r="r" b="b" t="t" l="l"/>
              <a:pathLst>
                <a:path h="2395021" w="4418661">
                  <a:moveTo>
                    <a:pt x="0" y="0"/>
                  </a:moveTo>
                  <a:lnTo>
                    <a:pt x="4418661" y="0"/>
                  </a:lnTo>
                  <a:lnTo>
                    <a:pt x="4418661" y="2395021"/>
                  </a:lnTo>
                  <a:lnTo>
                    <a:pt x="0" y="2395021"/>
                  </a:lnTo>
                  <a:close/>
                </a:path>
              </a:pathLst>
            </a:custGeom>
            <a:solidFill>
              <a:srgbClr val="F1EF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18660" cy="243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8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430909" y="2303331"/>
            <a:ext cx="15379306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494426" y="8437225"/>
            <a:ext cx="15379306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649065" y="1891120"/>
            <a:ext cx="8408545" cy="7791905"/>
          </a:xfrm>
          <a:custGeom>
            <a:avLst/>
            <a:gdLst/>
            <a:ahLst/>
            <a:cxnLst/>
            <a:rect r="r" b="b" t="t" l="l"/>
            <a:pathLst>
              <a:path h="7791905" w="8408545">
                <a:moveTo>
                  <a:pt x="0" y="0"/>
                </a:moveTo>
                <a:lnTo>
                  <a:pt x="8408545" y="0"/>
                </a:lnTo>
                <a:lnTo>
                  <a:pt x="8408545" y="7791905"/>
                </a:lnTo>
                <a:lnTo>
                  <a:pt x="0" y="7791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5" t="-520" r="-193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4426" y="2145066"/>
            <a:ext cx="7154638" cy="7537960"/>
          </a:xfrm>
          <a:custGeom>
            <a:avLst/>
            <a:gdLst/>
            <a:ahLst/>
            <a:cxnLst/>
            <a:rect r="r" b="b" t="t" l="l"/>
            <a:pathLst>
              <a:path h="7537960" w="7154638">
                <a:moveTo>
                  <a:pt x="0" y="0"/>
                </a:moveTo>
                <a:lnTo>
                  <a:pt x="7154639" y="0"/>
                </a:lnTo>
                <a:lnTo>
                  <a:pt x="7154639" y="7537959"/>
                </a:lnTo>
                <a:lnTo>
                  <a:pt x="0" y="7537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94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62998" y="395378"/>
            <a:ext cx="5362004" cy="122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ea typeface="네모고딕 Medium"/>
              </a:rPr>
              <a:t>전처리 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네모고딕 Medium"/>
              </a:rPr>
              <a:t>Color Analysis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-547424" y="1881595"/>
            <a:ext cx="19382848" cy="4762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987632" y="-2660442"/>
            <a:ext cx="3731410" cy="3800212"/>
            <a:chOff x="0" y="0"/>
            <a:chExt cx="812800" cy="82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27787"/>
            </a:xfrm>
            <a:custGeom>
              <a:avLst/>
              <a:gdLst/>
              <a:ahLst/>
              <a:cxnLst/>
              <a:rect r="r" b="b" t="t" l="l"/>
              <a:pathLst>
                <a:path h="827787" w="812800">
                  <a:moveTo>
                    <a:pt x="406400" y="0"/>
                  </a:moveTo>
                  <a:cubicBezTo>
                    <a:pt x="181951" y="0"/>
                    <a:pt x="0" y="185306"/>
                    <a:pt x="0" y="413893"/>
                  </a:cubicBezTo>
                  <a:cubicBezTo>
                    <a:pt x="0" y="642480"/>
                    <a:pt x="181951" y="827787"/>
                    <a:pt x="406400" y="827787"/>
                  </a:cubicBezTo>
                  <a:cubicBezTo>
                    <a:pt x="630849" y="827787"/>
                    <a:pt x="812800" y="642480"/>
                    <a:pt x="812800" y="413893"/>
                  </a:cubicBezTo>
                  <a:cubicBezTo>
                    <a:pt x="812800" y="18530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9980"/>
              <a:ext cx="660400" cy="72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78295" y="8921181"/>
            <a:ext cx="3731410" cy="373141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807036" y="8584373"/>
            <a:ext cx="673927" cy="673927"/>
          </a:xfrm>
          <a:custGeom>
            <a:avLst/>
            <a:gdLst/>
            <a:ahLst/>
            <a:cxnLst/>
            <a:rect r="r" b="b" t="t" l="l"/>
            <a:pathLst>
              <a:path h="673927" w="673927">
                <a:moveTo>
                  <a:pt x="0" y="0"/>
                </a:moveTo>
                <a:lnTo>
                  <a:pt x="673928" y="0"/>
                </a:lnTo>
                <a:lnTo>
                  <a:pt x="673928" y="673927"/>
                </a:lnTo>
                <a:lnTo>
                  <a:pt x="0" y="673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DAF2BNmXZiQ</dc:identifier>
  <dcterms:modified xsi:type="dcterms:W3CDTF">2011-08-01T06:04:30Z</dcterms:modified>
  <cp:revision>1</cp:revision>
  <dc:title>Black White Modern Museum Presentation</dc:title>
</cp:coreProperties>
</file>